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9" r:id="rId3"/>
    <p:sldId id="260" r:id="rId4"/>
    <p:sldId id="264" r:id="rId5"/>
    <p:sldId id="263" r:id="rId6"/>
    <p:sldId id="262" r:id="rId7"/>
    <p:sldId id="265" r:id="rId8"/>
    <p:sldId id="266" r:id="rId9"/>
    <p:sldId id="267" r:id="rId10"/>
    <p:sldId id="269" r:id="rId11"/>
    <p:sldId id="270" r:id="rId12"/>
    <p:sldId id="268" r:id="rId13"/>
    <p:sldId id="271" r:id="rId14"/>
    <p:sldId id="272" r:id="rId15"/>
    <p:sldId id="273" r:id="rId16"/>
    <p:sldId id="284" r:id="rId17"/>
    <p:sldId id="290" r:id="rId18"/>
    <p:sldId id="274" r:id="rId19"/>
    <p:sldId id="275" r:id="rId20"/>
    <p:sldId id="277" r:id="rId21"/>
    <p:sldId id="291" r:id="rId22"/>
    <p:sldId id="278" r:id="rId23"/>
    <p:sldId id="292" r:id="rId24"/>
    <p:sldId id="279" r:id="rId25"/>
    <p:sldId id="280" r:id="rId26"/>
    <p:sldId id="281" r:id="rId27"/>
    <p:sldId id="282" r:id="rId28"/>
    <p:sldId id="285" r:id="rId29"/>
    <p:sldId id="283" r:id="rId30"/>
    <p:sldId id="286" r:id="rId31"/>
    <p:sldId id="287" r:id="rId32"/>
    <p:sldId id="289" r:id="rId33"/>
    <p:sldId id="293" r:id="rId34"/>
    <p:sldId id="288" r:id="rId35"/>
  </p:sldIdLst>
  <p:sldSz cx="12192000" cy="6858000"/>
  <p:notesSz cx="6864350" cy="999648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9" userDrawn="1">
          <p15:clr>
            <a:srgbClr val="A4A3A4"/>
          </p15:clr>
        </p15:guide>
        <p15:guide id="2" pos="216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4DC58D"/>
    <a:srgbClr val="70AD47"/>
    <a:srgbClr val="A615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34C241-73D7-4D78-AFA2-6A387BCD6D11}" v="1461" dt="2023-09-07T23:47:00.1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220" autoAdjust="0"/>
  </p:normalViewPr>
  <p:slideViewPr>
    <p:cSldViewPr snapToGrid="0" showGuides="1">
      <p:cViewPr varScale="1">
        <p:scale>
          <a:sx n="104" d="100"/>
          <a:sy n="104" d="100"/>
        </p:scale>
        <p:origin x="1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3232" y="100"/>
      </p:cViewPr>
      <p:guideLst>
        <p:guide orient="horz" pos="3149"/>
        <p:guide pos="216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uMingle" userId="6accb246-f179-42e5-8cc4-2c1a8de5b234" providerId="ADAL" clId="{B147D822-8E5D-4AA0-A299-7F3E7C0C1A34}"/>
    <pc:docChg chg="undo custSel addSld delSld modSld modMainMaster">
      <pc:chgData name="XuMingle" userId="6accb246-f179-42e5-8cc4-2c1a8de5b234" providerId="ADAL" clId="{B147D822-8E5D-4AA0-A299-7F3E7C0C1A34}" dt="2023-05-16T08:13:50.604" v="2038" actId="20577"/>
      <pc:docMkLst>
        <pc:docMk/>
      </pc:docMkLst>
      <pc:sldChg chg="addSp modSp mod">
        <pc:chgData name="XuMingle" userId="6accb246-f179-42e5-8cc4-2c1a8de5b234" providerId="ADAL" clId="{B147D822-8E5D-4AA0-A299-7F3E7C0C1A34}" dt="2023-05-16T05:54:29.928" v="10" actId="1076"/>
        <pc:sldMkLst>
          <pc:docMk/>
          <pc:sldMk cId="2558930132" sldId="256"/>
        </pc:sldMkLst>
        <pc:spChg chg="mod">
          <ac:chgData name="XuMingle" userId="6accb246-f179-42e5-8cc4-2c1a8de5b234" providerId="ADAL" clId="{B147D822-8E5D-4AA0-A299-7F3E7C0C1A34}" dt="2023-05-16T05:54:17.504" v="7" actId="20577"/>
          <ac:spMkLst>
            <pc:docMk/>
            <pc:sldMk cId="2558930132" sldId="256"/>
            <ac:spMk id="3" creationId="{8C977B0B-78A5-9FBE-03C9-C6E3918D24B7}"/>
          </ac:spMkLst>
        </pc:spChg>
        <pc:picChg chg="add mod">
          <ac:chgData name="XuMingle" userId="6accb246-f179-42e5-8cc4-2c1a8de5b234" providerId="ADAL" clId="{B147D822-8E5D-4AA0-A299-7F3E7C0C1A34}" dt="2023-05-16T05:54:29.928" v="10" actId="1076"/>
          <ac:picMkLst>
            <pc:docMk/>
            <pc:sldMk cId="2558930132" sldId="256"/>
            <ac:picMk id="5" creationId="{8B84D2FB-6312-B860-1395-7A56B92FBCF8}"/>
          </ac:picMkLst>
        </pc:picChg>
      </pc:sldChg>
      <pc:sldChg chg="addSp delSp modSp mod">
        <pc:chgData name="XuMingle" userId="6accb246-f179-42e5-8cc4-2c1a8de5b234" providerId="ADAL" clId="{B147D822-8E5D-4AA0-A299-7F3E7C0C1A34}" dt="2023-05-16T08:13:50.604" v="2038" actId="20577"/>
        <pc:sldMkLst>
          <pc:docMk/>
          <pc:sldMk cId="488461894" sldId="257"/>
        </pc:sldMkLst>
        <pc:spChg chg="del">
          <ac:chgData name="XuMingle" userId="6accb246-f179-42e5-8cc4-2c1a8de5b234" providerId="ADAL" clId="{B147D822-8E5D-4AA0-A299-7F3E7C0C1A34}" dt="2023-05-16T05:56:59.244" v="11" actId="478"/>
          <ac:spMkLst>
            <pc:docMk/>
            <pc:sldMk cId="488461894" sldId="257"/>
            <ac:spMk id="2" creationId="{6524A1D1-8242-77E3-EAC5-3DBF8A3F14E2}"/>
          </ac:spMkLst>
        </pc:spChg>
        <pc:spChg chg="mod">
          <ac:chgData name="XuMingle" userId="6accb246-f179-42e5-8cc4-2c1a8de5b234" providerId="ADAL" clId="{B147D822-8E5D-4AA0-A299-7F3E7C0C1A34}" dt="2023-05-16T07:38:29.944" v="1963" actId="20577"/>
          <ac:spMkLst>
            <pc:docMk/>
            <pc:sldMk cId="488461894" sldId="257"/>
            <ac:spMk id="4" creationId="{109A1052-6B74-6EC9-6EEE-E4E95EF6FC33}"/>
          </ac:spMkLst>
        </pc:spChg>
        <pc:spChg chg="add mod">
          <ac:chgData name="XuMingle" userId="6accb246-f179-42e5-8cc4-2c1a8de5b234" providerId="ADAL" clId="{B147D822-8E5D-4AA0-A299-7F3E7C0C1A34}" dt="2023-05-16T06:38:31.799" v="996" actId="404"/>
          <ac:spMkLst>
            <pc:docMk/>
            <pc:sldMk cId="488461894" sldId="257"/>
            <ac:spMk id="6" creationId="{DC61DD26-00AA-12B8-1026-FDE48BE74501}"/>
          </ac:spMkLst>
        </pc:spChg>
        <pc:spChg chg="add mod">
          <ac:chgData name="XuMingle" userId="6accb246-f179-42e5-8cc4-2c1a8de5b234" providerId="ADAL" clId="{B147D822-8E5D-4AA0-A299-7F3E7C0C1A34}" dt="2023-05-16T07:39:43.679" v="1973" actId="20577"/>
          <ac:spMkLst>
            <pc:docMk/>
            <pc:sldMk cId="488461894" sldId="257"/>
            <ac:spMk id="7" creationId="{233CFBE2-EFFD-795C-4174-495C3B360A00}"/>
          </ac:spMkLst>
        </pc:spChg>
        <pc:spChg chg="add mod">
          <ac:chgData name="XuMingle" userId="6accb246-f179-42e5-8cc4-2c1a8de5b234" providerId="ADAL" clId="{B147D822-8E5D-4AA0-A299-7F3E7C0C1A34}" dt="2023-05-16T08:13:50.604" v="2038" actId="20577"/>
          <ac:spMkLst>
            <pc:docMk/>
            <pc:sldMk cId="488461894" sldId="257"/>
            <ac:spMk id="8" creationId="{61E55714-C93B-F1C0-D45D-B555960D8F4D}"/>
          </ac:spMkLst>
        </pc:spChg>
        <pc:spChg chg="add mod">
          <ac:chgData name="XuMingle" userId="6accb246-f179-42e5-8cc4-2c1a8de5b234" providerId="ADAL" clId="{B147D822-8E5D-4AA0-A299-7F3E7C0C1A34}" dt="2023-05-16T07:38:01.143" v="1955" actId="164"/>
          <ac:spMkLst>
            <pc:docMk/>
            <pc:sldMk cId="488461894" sldId="257"/>
            <ac:spMk id="9" creationId="{646D5D4B-4B4B-9521-9B23-1F21F842A9CE}"/>
          </ac:spMkLst>
        </pc:spChg>
        <pc:spChg chg="add mod">
          <ac:chgData name="XuMingle" userId="6accb246-f179-42e5-8cc4-2c1a8de5b234" providerId="ADAL" clId="{B147D822-8E5D-4AA0-A299-7F3E7C0C1A34}" dt="2023-05-16T07:39:54.460" v="1979" actId="20577"/>
          <ac:spMkLst>
            <pc:docMk/>
            <pc:sldMk cId="488461894" sldId="257"/>
            <ac:spMk id="10" creationId="{B593525C-47B7-E32A-E0EF-D060F455FD9F}"/>
          </ac:spMkLst>
        </pc:spChg>
        <pc:spChg chg="add mod">
          <ac:chgData name="XuMingle" userId="6accb246-f179-42e5-8cc4-2c1a8de5b234" providerId="ADAL" clId="{B147D822-8E5D-4AA0-A299-7F3E7C0C1A34}" dt="2023-05-16T07:37:54.833" v="1953" actId="164"/>
          <ac:spMkLst>
            <pc:docMk/>
            <pc:sldMk cId="488461894" sldId="257"/>
            <ac:spMk id="11" creationId="{2C0870B9-C428-E77D-6C71-BFA5D6CE1DBE}"/>
          </ac:spMkLst>
        </pc:spChg>
        <pc:grpChg chg="add mod">
          <ac:chgData name="XuMingle" userId="6accb246-f179-42e5-8cc4-2c1a8de5b234" providerId="ADAL" clId="{B147D822-8E5D-4AA0-A299-7F3E7C0C1A34}" dt="2023-05-16T07:38:23.286" v="1962" actId="1076"/>
          <ac:grpSpMkLst>
            <pc:docMk/>
            <pc:sldMk cId="488461894" sldId="257"/>
            <ac:grpSpMk id="12" creationId="{C9D4B67D-8FFA-23D6-1689-88C8C6DEDEF6}"/>
          </ac:grpSpMkLst>
        </pc:grpChg>
        <pc:grpChg chg="add mod">
          <ac:chgData name="XuMingle" userId="6accb246-f179-42e5-8cc4-2c1a8de5b234" providerId="ADAL" clId="{B147D822-8E5D-4AA0-A299-7F3E7C0C1A34}" dt="2023-05-16T07:38:19.470" v="1961" actId="1076"/>
          <ac:grpSpMkLst>
            <pc:docMk/>
            <pc:sldMk cId="488461894" sldId="257"/>
            <ac:grpSpMk id="13" creationId="{EC48A82B-BAA9-3DE7-8761-4DB8F28981FC}"/>
          </ac:grpSpMkLst>
        </pc:grpChg>
      </pc:sldChg>
      <pc:sldChg chg="add">
        <pc:chgData name="XuMingle" userId="6accb246-f179-42e5-8cc4-2c1a8de5b234" providerId="ADAL" clId="{B147D822-8E5D-4AA0-A299-7F3E7C0C1A34}" dt="2023-05-16T06:04:03.819" v="56"/>
        <pc:sldMkLst>
          <pc:docMk/>
          <pc:sldMk cId="232330824" sldId="300"/>
        </pc:sldMkLst>
      </pc:sldChg>
      <pc:sldChg chg="add del">
        <pc:chgData name="XuMingle" userId="6accb246-f179-42e5-8cc4-2c1a8de5b234" providerId="ADAL" clId="{B147D822-8E5D-4AA0-A299-7F3E7C0C1A34}" dt="2023-05-16T06:36:31.151" v="984" actId="47"/>
        <pc:sldMkLst>
          <pc:docMk/>
          <pc:sldMk cId="3401358615" sldId="301"/>
        </pc:sldMkLst>
      </pc:sldChg>
      <pc:sldChg chg="modSp add del mod">
        <pc:chgData name="XuMingle" userId="6accb246-f179-42e5-8cc4-2c1a8de5b234" providerId="ADAL" clId="{B147D822-8E5D-4AA0-A299-7F3E7C0C1A34}" dt="2023-05-16T07:00:35.488" v="1340" actId="47"/>
        <pc:sldMkLst>
          <pc:docMk/>
          <pc:sldMk cId="3809404253" sldId="307"/>
        </pc:sldMkLst>
        <pc:spChg chg="mod">
          <ac:chgData name="XuMingle" userId="6accb246-f179-42e5-8cc4-2c1a8de5b234" providerId="ADAL" clId="{B147D822-8E5D-4AA0-A299-7F3E7C0C1A34}" dt="2023-05-16T06:59:59.247" v="1333" actId="20577"/>
          <ac:spMkLst>
            <pc:docMk/>
            <pc:sldMk cId="3809404253" sldId="307"/>
            <ac:spMk id="2" creationId="{49C27876-3391-60DB-DD05-DC08196C329E}"/>
          </ac:spMkLst>
        </pc:spChg>
      </pc:sldChg>
      <pc:sldChg chg="delSp modSp add del mod">
        <pc:chgData name="XuMingle" userId="6accb246-f179-42e5-8cc4-2c1a8de5b234" providerId="ADAL" clId="{B147D822-8E5D-4AA0-A299-7F3E7C0C1A34}" dt="2023-05-16T06:58:20.115" v="1282" actId="47"/>
        <pc:sldMkLst>
          <pc:docMk/>
          <pc:sldMk cId="3586953680" sldId="308"/>
        </pc:sldMkLst>
        <pc:spChg chg="mod">
          <ac:chgData name="XuMingle" userId="6accb246-f179-42e5-8cc4-2c1a8de5b234" providerId="ADAL" clId="{B147D822-8E5D-4AA0-A299-7F3E7C0C1A34}" dt="2023-05-16T06:42:02.437" v="1053" actId="20577"/>
          <ac:spMkLst>
            <pc:docMk/>
            <pc:sldMk cId="3586953680" sldId="308"/>
            <ac:spMk id="2" creationId="{CE0706A9-2136-5658-8589-6C6005D6F333}"/>
          </ac:spMkLst>
        </pc:spChg>
        <pc:picChg chg="del mod">
          <ac:chgData name="XuMingle" userId="6accb246-f179-42e5-8cc4-2c1a8de5b234" providerId="ADAL" clId="{B147D822-8E5D-4AA0-A299-7F3E7C0C1A34}" dt="2023-05-16T06:41:48.050" v="1035" actId="478"/>
          <ac:picMkLst>
            <pc:docMk/>
            <pc:sldMk cId="3586953680" sldId="308"/>
            <ac:picMk id="6" creationId="{7992BBBF-0D28-9C87-992A-4234A1DADEAD}"/>
          </ac:picMkLst>
        </pc:picChg>
      </pc:sldChg>
      <pc:sldChg chg="add">
        <pc:chgData name="XuMingle" userId="6accb246-f179-42e5-8cc4-2c1a8de5b234" providerId="ADAL" clId="{B147D822-8E5D-4AA0-A299-7F3E7C0C1A34}" dt="2023-05-16T06:04:03.819" v="56"/>
        <pc:sldMkLst>
          <pc:docMk/>
          <pc:sldMk cId="3911907668" sldId="309"/>
        </pc:sldMkLst>
      </pc:sldChg>
      <pc:sldChg chg="addSp delSp modSp new mod">
        <pc:chgData name="XuMingle" userId="6accb246-f179-42e5-8cc4-2c1a8de5b234" providerId="ADAL" clId="{B147D822-8E5D-4AA0-A299-7F3E7C0C1A34}" dt="2023-05-16T07:41:15.489" v="2002" actId="20577"/>
        <pc:sldMkLst>
          <pc:docMk/>
          <pc:sldMk cId="2661001524" sldId="310"/>
        </pc:sldMkLst>
        <pc:spChg chg="mod">
          <ac:chgData name="XuMingle" userId="6accb246-f179-42e5-8cc4-2c1a8de5b234" providerId="ADAL" clId="{B147D822-8E5D-4AA0-A299-7F3E7C0C1A34}" dt="2023-05-16T06:39:24.087" v="1025" actId="115"/>
          <ac:spMkLst>
            <pc:docMk/>
            <pc:sldMk cId="2661001524" sldId="310"/>
            <ac:spMk id="2" creationId="{D95B3288-23AF-8E35-FBA5-6FAC38E996A1}"/>
          </ac:spMkLst>
        </pc:spChg>
        <pc:spChg chg="mod">
          <ac:chgData name="XuMingle" userId="6accb246-f179-42e5-8cc4-2c1a8de5b234" providerId="ADAL" clId="{B147D822-8E5D-4AA0-A299-7F3E7C0C1A34}" dt="2023-05-16T07:41:15.489" v="2002" actId="20577"/>
          <ac:spMkLst>
            <pc:docMk/>
            <pc:sldMk cId="2661001524" sldId="310"/>
            <ac:spMk id="4" creationId="{C74D15AA-9AA1-0B26-CD57-10A83CE89740}"/>
          </ac:spMkLst>
        </pc:spChg>
        <pc:spChg chg="add mod">
          <ac:chgData name="XuMingle" userId="6accb246-f179-42e5-8cc4-2c1a8de5b234" providerId="ADAL" clId="{B147D822-8E5D-4AA0-A299-7F3E7C0C1A34}" dt="2023-05-16T06:36:04.304" v="983"/>
          <ac:spMkLst>
            <pc:docMk/>
            <pc:sldMk cId="2661001524" sldId="310"/>
            <ac:spMk id="9" creationId="{9A8B1149-B3A7-6F3E-660E-0E1441EDA00F}"/>
          </ac:spMkLst>
        </pc:spChg>
        <pc:picChg chg="add mod">
          <ac:chgData name="XuMingle" userId="6accb246-f179-42e5-8cc4-2c1a8de5b234" providerId="ADAL" clId="{B147D822-8E5D-4AA0-A299-7F3E7C0C1A34}" dt="2023-05-16T06:35:39.123" v="979" actId="1076"/>
          <ac:picMkLst>
            <pc:docMk/>
            <pc:sldMk cId="2661001524" sldId="310"/>
            <ac:picMk id="6" creationId="{599244FB-F582-47D0-273F-8B78C597C8D5}"/>
          </ac:picMkLst>
        </pc:picChg>
        <pc:picChg chg="add mod">
          <ac:chgData name="XuMingle" userId="6accb246-f179-42e5-8cc4-2c1a8de5b234" providerId="ADAL" clId="{B147D822-8E5D-4AA0-A299-7F3E7C0C1A34}" dt="2023-05-16T06:35:41.697" v="980" actId="1076"/>
          <ac:picMkLst>
            <pc:docMk/>
            <pc:sldMk cId="2661001524" sldId="310"/>
            <ac:picMk id="8" creationId="{88491E14-5A33-F86D-07E4-4FCAC3C7630D}"/>
          </ac:picMkLst>
        </pc:picChg>
        <pc:picChg chg="add del mod">
          <ac:chgData name="XuMingle" userId="6accb246-f179-42e5-8cc4-2c1a8de5b234" providerId="ADAL" clId="{B147D822-8E5D-4AA0-A299-7F3E7C0C1A34}" dt="2023-05-16T06:47:54.575" v="1239" actId="478"/>
          <ac:picMkLst>
            <pc:docMk/>
            <pc:sldMk cId="2661001524" sldId="310"/>
            <ac:picMk id="1026" creationId="{B2CE83D6-8DB9-90DC-D2A5-D120BBB46B48}"/>
          </ac:picMkLst>
        </pc:picChg>
        <pc:picChg chg="add del mod">
          <ac:chgData name="XuMingle" userId="6accb246-f179-42e5-8cc4-2c1a8de5b234" providerId="ADAL" clId="{B147D822-8E5D-4AA0-A299-7F3E7C0C1A34}" dt="2023-05-16T06:40:30.241" v="1026" actId="478"/>
          <ac:picMkLst>
            <pc:docMk/>
            <pc:sldMk cId="2661001524" sldId="310"/>
            <ac:picMk id="1028" creationId="{4955A673-F9AE-4F3D-0CD8-C0D49D2218C1}"/>
          </ac:picMkLst>
        </pc:picChg>
        <pc:picChg chg="add mod">
          <ac:chgData name="XuMingle" userId="6accb246-f179-42e5-8cc4-2c1a8de5b234" providerId="ADAL" clId="{B147D822-8E5D-4AA0-A299-7F3E7C0C1A34}" dt="2023-05-16T06:40:58.554" v="1033" actId="1076"/>
          <ac:picMkLst>
            <pc:docMk/>
            <pc:sldMk cId="2661001524" sldId="310"/>
            <ac:picMk id="1030" creationId="{6ED99111-F009-BC73-E861-64BD4916590B}"/>
          </ac:picMkLst>
        </pc:picChg>
        <pc:picChg chg="add del mod">
          <ac:chgData name="XuMingle" userId="6accb246-f179-42e5-8cc4-2c1a8de5b234" providerId="ADAL" clId="{B147D822-8E5D-4AA0-A299-7F3E7C0C1A34}" dt="2023-05-16T06:47:57.371" v="1242" actId="478"/>
          <ac:picMkLst>
            <pc:docMk/>
            <pc:sldMk cId="2661001524" sldId="310"/>
            <ac:picMk id="1032" creationId="{7C600956-3B1C-A475-BC62-A35633290C41}"/>
          </ac:picMkLst>
        </pc:picChg>
        <pc:picChg chg="add mod">
          <ac:chgData name="XuMingle" userId="6accb246-f179-42e5-8cc4-2c1a8de5b234" providerId="ADAL" clId="{B147D822-8E5D-4AA0-A299-7F3E7C0C1A34}" dt="2023-05-16T06:48:48.154" v="1247" actId="1076"/>
          <ac:picMkLst>
            <pc:docMk/>
            <pc:sldMk cId="2661001524" sldId="310"/>
            <ac:picMk id="1034" creationId="{4A50D279-998C-BAD9-AAE0-98E6926E0F38}"/>
          </ac:picMkLst>
        </pc:picChg>
      </pc:sldChg>
      <pc:sldChg chg="addSp delSp modSp new mod">
        <pc:chgData name="XuMingle" userId="6accb246-f179-42e5-8cc4-2c1a8de5b234" providerId="ADAL" clId="{B147D822-8E5D-4AA0-A299-7F3E7C0C1A34}" dt="2023-05-16T07:53:09.118" v="2033" actId="27636"/>
        <pc:sldMkLst>
          <pc:docMk/>
          <pc:sldMk cId="761974553" sldId="311"/>
        </pc:sldMkLst>
        <pc:spChg chg="mod">
          <ac:chgData name="XuMingle" userId="6accb246-f179-42e5-8cc4-2c1a8de5b234" providerId="ADAL" clId="{B147D822-8E5D-4AA0-A299-7F3E7C0C1A34}" dt="2023-05-16T06:58:14.724" v="1281" actId="14100"/>
          <ac:spMkLst>
            <pc:docMk/>
            <pc:sldMk cId="761974553" sldId="311"/>
            <ac:spMk id="2" creationId="{54B39C67-CE58-ADD2-FC06-5054DB09FB39}"/>
          </ac:spMkLst>
        </pc:spChg>
        <pc:spChg chg="mod">
          <ac:chgData name="XuMingle" userId="6accb246-f179-42e5-8cc4-2c1a8de5b234" providerId="ADAL" clId="{B147D822-8E5D-4AA0-A299-7F3E7C0C1A34}" dt="2023-05-16T07:53:09.118" v="2033" actId="27636"/>
          <ac:spMkLst>
            <pc:docMk/>
            <pc:sldMk cId="761974553" sldId="311"/>
            <ac:spMk id="4" creationId="{711F4060-C360-B759-527B-91D516D1DA60}"/>
          </ac:spMkLst>
        </pc:spChg>
        <pc:spChg chg="add mod">
          <ac:chgData name="XuMingle" userId="6accb246-f179-42e5-8cc4-2c1a8de5b234" providerId="ADAL" clId="{B147D822-8E5D-4AA0-A299-7F3E7C0C1A34}" dt="2023-05-16T06:56:39.229" v="1258" actId="1076"/>
          <ac:spMkLst>
            <pc:docMk/>
            <pc:sldMk cId="761974553" sldId="311"/>
            <ac:spMk id="7" creationId="{0B286A1F-DF42-9C3E-170B-9195E7F5EC01}"/>
          </ac:spMkLst>
        </pc:spChg>
        <pc:spChg chg="add mod">
          <ac:chgData name="XuMingle" userId="6accb246-f179-42e5-8cc4-2c1a8de5b234" providerId="ADAL" clId="{B147D822-8E5D-4AA0-A299-7F3E7C0C1A34}" dt="2023-05-16T06:56:42.139" v="1259" actId="1076"/>
          <ac:spMkLst>
            <pc:docMk/>
            <pc:sldMk cId="761974553" sldId="311"/>
            <ac:spMk id="8" creationId="{906714A0-14AD-4335-396B-EF27F27ADFCD}"/>
          </ac:spMkLst>
        </pc:spChg>
        <pc:spChg chg="add del">
          <ac:chgData name="XuMingle" userId="6accb246-f179-42e5-8cc4-2c1a8de5b234" providerId="ADAL" clId="{B147D822-8E5D-4AA0-A299-7F3E7C0C1A34}" dt="2023-05-16T06:56:25.587" v="1254" actId="478"/>
          <ac:spMkLst>
            <pc:docMk/>
            <pc:sldMk cId="761974553" sldId="311"/>
            <ac:spMk id="9" creationId="{80C5FBE6-4E89-219B-CC69-2E9809BFAD1C}"/>
          </ac:spMkLst>
        </pc:spChg>
        <pc:spChg chg="add del mod">
          <ac:chgData name="XuMingle" userId="6accb246-f179-42e5-8cc4-2c1a8de5b234" providerId="ADAL" clId="{B147D822-8E5D-4AA0-A299-7F3E7C0C1A34}" dt="2023-05-16T06:56:26.132" v="1255" actId="478"/>
          <ac:spMkLst>
            <pc:docMk/>
            <pc:sldMk cId="761974553" sldId="311"/>
            <ac:spMk id="10" creationId="{9FD5A43E-4EA7-7DF6-68D0-818315C2DAF7}"/>
          </ac:spMkLst>
        </pc:spChg>
        <pc:picChg chg="add mod">
          <ac:chgData name="XuMingle" userId="6accb246-f179-42e5-8cc4-2c1a8de5b234" providerId="ADAL" clId="{B147D822-8E5D-4AA0-A299-7F3E7C0C1A34}" dt="2023-05-16T06:44:00.034" v="1119" actId="1076"/>
          <ac:picMkLst>
            <pc:docMk/>
            <pc:sldMk cId="761974553" sldId="311"/>
            <ac:picMk id="5" creationId="{D3185E75-DF87-1964-C466-FCA7E94DA6DD}"/>
          </ac:picMkLst>
        </pc:picChg>
      </pc:sldChg>
      <pc:sldChg chg="addSp delSp modSp new mod">
        <pc:chgData name="XuMingle" userId="6accb246-f179-42e5-8cc4-2c1a8de5b234" providerId="ADAL" clId="{B147D822-8E5D-4AA0-A299-7F3E7C0C1A34}" dt="2023-05-16T07:02:45.816" v="1351" actId="207"/>
        <pc:sldMkLst>
          <pc:docMk/>
          <pc:sldMk cId="2223808273" sldId="312"/>
        </pc:sldMkLst>
        <pc:spChg chg="del">
          <ac:chgData name="XuMingle" userId="6accb246-f179-42e5-8cc4-2c1a8de5b234" providerId="ADAL" clId="{B147D822-8E5D-4AA0-A299-7F3E7C0C1A34}" dt="2023-05-16T07:00:20.307" v="1337" actId="478"/>
          <ac:spMkLst>
            <pc:docMk/>
            <pc:sldMk cId="2223808273" sldId="312"/>
            <ac:spMk id="2" creationId="{3186C489-D157-3E95-A516-43A2688BB6CA}"/>
          </ac:spMkLst>
        </pc:spChg>
        <pc:spChg chg="mod">
          <ac:chgData name="XuMingle" userId="6accb246-f179-42e5-8cc4-2c1a8de5b234" providerId="ADAL" clId="{B147D822-8E5D-4AA0-A299-7F3E7C0C1A34}" dt="2023-05-16T07:00:27.524" v="1339"/>
          <ac:spMkLst>
            <pc:docMk/>
            <pc:sldMk cId="2223808273" sldId="312"/>
            <ac:spMk id="4" creationId="{1ECFF164-E5FB-1D78-11D0-8E036DF0D4EE}"/>
          </ac:spMkLst>
        </pc:spChg>
        <pc:spChg chg="add del mod">
          <ac:chgData name="XuMingle" userId="6accb246-f179-42e5-8cc4-2c1a8de5b234" providerId="ADAL" clId="{B147D822-8E5D-4AA0-A299-7F3E7C0C1A34}" dt="2023-05-16T07:00:18.485" v="1336"/>
          <ac:spMkLst>
            <pc:docMk/>
            <pc:sldMk cId="2223808273" sldId="312"/>
            <ac:spMk id="5" creationId="{AE7E7019-9E5F-C819-1D1A-1DFB0C513615}"/>
          </ac:spMkLst>
        </pc:spChg>
        <pc:spChg chg="add del mod">
          <ac:chgData name="XuMingle" userId="6accb246-f179-42e5-8cc4-2c1a8de5b234" providerId="ADAL" clId="{B147D822-8E5D-4AA0-A299-7F3E7C0C1A34}" dt="2023-05-16T07:00:18.485" v="1336"/>
          <ac:spMkLst>
            <pc:docMk/>
            <pc:sldMk cId="2223808273" sldId="312"/>
            <ac:spMk id="6" creationId="{DDCC4E50-C928-AB56-41A5-5F900AD69FE8}"/>
          </ac:spMkLst>
        </pc:spChg>
        <pc:spChg chg="add mod">
          <ac:chgData name="XuMingle" userId="6accb246-f179-42e5-8cc4-2c1a8de5b234" providerId="ADAL" clId="{B147D822-8E5D-4AA0-A299-7F3E7C0C1A34}" dt="2023-05-16T07:02:45.816" v="1351" actId="207"/>
          <ac:spMkLst>
            <pc:docMk/>
            <pc:sldMk cId="2223808273" sldId="312"/>
            <ac:spMk id="9" creationId="{E5C80B43-635C-D145-4FF2-31EE2E755204}"/>
          </ac:spMkLst>
        </pc:spChg>
        <pc:spChg chg="add mod">
          <ac:chgData name="XuMingle" userId="6accb246-f179-42e5-8cc4-2c1a8de5b234" providerId="ADAL" clId="{B147D822-8E5D-4AA0-A299-7F3E7C0C1A34}" dt="2023-05-16T07:00:20.663" v="1338"/>
          <ac:spMkLst>
            <pc:docMk/>
            <pc:sldMk cId="2223808273" sldId="312"/>
            <ac:spMk id="10" creationId="{9F6A6BBE-DAAC-A24B-72D5-4C3B86935A08}"/>
          </ac:spMkLst>
        </pc:spChg>
        <pc:picChg chg="add del mod">
          <ac:chgData name="XuMingle" userId="6accb246-f179-42e5-8cc4-2c1a8de5b234" providerId="ADAL" clId="{B147D822-8E5D-4AA0-A299-7F3E7C0C1A34}" dt="2023-05-16T07:00:18.485" v="1336"/>
          <ac:picMkLst>
            <pc:docMk/>
            <pc:sldMk cId="2223808273" sldId="312"/>
            <ac:picMk id="7" creationId="{33A1E287-C229-1015-FEBF-5619FE94F818}"/>
          </ac:picMkLst>
        </pc:picChg>
        <pc:picChg chg="add del mod">
          <ac:chgData name="XuMingle" userId="6accb246-f179-42e5-8cc4-2c1a8de5b234" providerId="ADAL" clId="{B147D822-8E5D-4AA0-A299-7F3E7C0C1A34}" dt="2023-05-16T07:00:18.485" v="1336"/>
          <ac:picMkLst>
            <pc:docMk/>
            <pc:sldMk cId="2223808273" sldId="312"/>
            <ac:picMk id="8" creationId="{41E78107-6D67-66D6-61AF-67D463A80DC7}"/>
          </ac:picMkLst>
        </pc:picChg>
        <pc:picChg chg="add mod">
          <ac:chgData name="XuMingle" userId="6accb246-f179-42e5-8cc4-2c1a8de5b234" providerId="ADAL" clId="{B147D822-8E5D-4AA0-A299-7F3E7C0C1A34}" dt="2023-05-16T07:00:46.058" v="1344" actId="1076"/>
          <ac:picMkLst>
            <pc:docMk/>
            <pc:sldMk cId="2223808273" sldId="312"/>
            <ac:picMk id="11" creationId="{CE0315F3-E45C-6073-0AE6-E424A4EF6C4A}"/>
          </ac:picMkLst>
        </pc:picChg>
        <pc:picChg chg="add mod">
          <ac:chgData name="XuMingle" userId="6accb246-f179-42e5-8cc4-2c1a8de5b234" providerId="ADAL" clId="{B147D822-8E5D-4AA0-A299-7F3E7C0C1A34}" dt="2023-05-16T07:01:05.628" v="1347" actId="1076"/>
          <ac:picMkLst>
            <pc:docMk/>
            <pc:sldMk cId="2223808273" sldId="312"/>
            <ac:picMk id="12" creationId="{A7BE7C8B-A172-F8D3-5132-C97791F9631A}"/>
          </ac:picMkLst>
        </pc:picChg>
      </pc:sldChg>
      <pc:sldChg chg="modSp new mod">
        <pc:chgData name="XuMingle" userId="6accb246-f179-42e5-8cc4-2c1a8de5b234" providerId="ADAL" clId="{B147D822-8E5D-4AA0-A299-7F3E7C0C1A34}" dt="2023-05-16T07:03:57.132" v="1436" actId="20577"/>
        <pc:sldMkLst>
          <pc:docMk/>
          <pc:sldMk cId="3148608058" sldId="313"/>
        </pc:sldMkLst>
        <pc:spChg chg="mod">
          <ac:chgData name="XuMingle" userId="6accb246-f179-42e5-8cc4-2c1a8de5b234" providerId="ADAL" clId="{B147D822-8E5D-4AA0-A299-7F3E7C0C1A34}" dt="2023-05-16T07:03:57.132" v="1436" actId="20577"/>
          <ac:spMkLst>
            <pc:docMk/>
            <pc:sldMk cId="3148608058" sldId="313"/>
            <ac:spMk id="2" creationId="{3F5C02C4-C98C-7820-3B9F-AE0B54FC8B16}"/>
          </ac:spMkLst>
        </pc:spChg>
        <pc:spChg chg="mod">
          <ac:chgData name="XuMingle" userId="6accb246-f179-42e5-8cc4-2c1a8de5b234" providerId="ADAL" clId="{B147D822-8E5D-4AA0-A299-7F3E7C0C1A34}" dt="2023-05-16T07:03:10.267" v="1362" actId="20577"/>
          <ac:spMkLst>
            <pc:docMk/>
            <pc:sldMk cId="3148608058" sldId="313"/>
            <ac:spMk id="4" creationId="{15072680-DD17-E086-6992-3BB3EE66C8DF}"/>
          </ac:spMkLst>
        </pc:spChg>
      </pc:sldChg>
      <pc:sldChg chg="addSp delSp modSp new mod">
        <pc:chgData name="XuMingle" userId="6accb246-f179-42e5-8cc4-2c1a8de5b234" providerId="ADAL" clId="{B147D822-8E5D-4AA0-A299-7F3E7C0C1A34}" dt="2023-05-16T07:40:51.934" v="1991" actId="14100"/>
        <pc:sldMkLst>
          <pc:docMk/>
          <pc:sldMk cId="762139095" sldId="314"/>
        </pc:sldMkLst>
        <pc:spChg chg="del">
          <ac:chgData name="XuMingle" userId="6accb246-f179-42e5-8cc4-2c1a8de5b234" providerId="ADAL" clId="{B147D822-8E5D-4AA0-A299-7F3E7C0C1A34}" dt="2023-05-16T07:08:06.180" v="1490" actId="478"/>
          <ac:spMkLst>
            <pc:docMk/>
            <pc:sldMk cId="762139095" sldId="314"/>
            <ac:spMk id="2" creationId="{5B386880-EAE8-474B-E493-7CE3D89F3EBA}"/>
          </ac:spMkLst>
        </pc:spChg>
        <pc:spChg chg="mod">
          <ac:chgData name="XuMingle" userId="6accb246-f179-42e5-8cc4-2c1a8de5b234" providerId="ADAL" clId="{B147D822-8E5D-4AA0-A299-7F3E7C0C1A34}" dt="2023-05-16T07:08:01.941" v="1489" actId="20577"/>
          <ac:spMkLst>
            <pc:docMk/>
            <pc:sldMk cId="762139095" sldId="314"/>
            <ac:spMk id="4" creationId="{21CD653E-8EAC-CAE2-131F-7B14EB2155C1}"/>
          </ac:spMkLst>
        </pc:spChg>
        <pc:picChg chg="add mod">
          <ac:chgData name="XuMingle" userId="6accb246-f179-42e5-8cc4-2c1a8de5b234" providerId="ADAL" clId="{B147D822-8E5D-4AA0-A299-7F3E7C0C1A34}" dt="2023-05-16T07:09:48.164" v="1497" actId="1076"/>
          <ac:picMkLst>
            <pc:docMk/>
            <pc:sldMk cId="762139095" sldId="314"/>
            <ac:picMk id="6" creationId="{6BBEB53D-E219-3B39-7E19-5BDE4F0F371A}"/>
          </ac:picMkLst>
        </pc:picChg>
        <pc:picChg chg="add mod">
          <ac:chgData name="XuMingle" userId="6accb246-f179-42e5-8cc4-2c1a8de5b234" providerId="ADAL" clId="{B147D822-8E5D-4AA0-A299-7F3E7C0C1A34}" dt="2023-05-16T07:09:53.069" v="1499" actId="12788"/>
          <ac:picMkLst>
            <pc:docMk/>
            <pc:sldMk cId="762139095" sldId="314"/>
            <ac:picMk id="8" creationId="{6F974D45-6B71-D63C-950D-E2495FD443FC}"/>
          </ac:picMkLst>
        </pc:picChg>
        <pc:cxnChg chg="add mod">
          <ac:chgData name="XuMingle" userId="6accb246-f179-42e5-8cc4-2c1a8de5b234" providerId="ADAL" clId="{B147D822-8E5D-4AA0-A299-7F3E7C0C1A34}" dt="2023-05-16T07:39:31.480" v="1966" actId="208"/>
          <ac:cxnSpMkLst>
            <pc:docMk/>
            <pc:sldMk cId="762139095" sldId="314"/>
            <ac:cxnSpMk id="10" creationId="{7D80E6C4-2082-B626-7EC1-D599DE59C1DC}"/>
          </ac:cxnSpMkLst>
        </pc:cxnChg>
        <pc:cxnChg chg="add mod">
          <ac:chgData name="XuMingle" userId="6accb246-f179-42e5-8cc4-2c1a8de5b234" providerId="ADAL" clId="{B147D822-8E5D-4AA0-A299-7F3E7C0C1A34}" dt="2023-05-16T07:40:14.174" v="1982" actId="1076"/>
          <ac:cxnSpMkLst>
            <pc:docMk/>
            <pc:sldMk cId="762139095" sldId="314"/>
            <ac:cxnSpMk id="11" creationId="{7ADB1E66-4FB3-78CA-3118-49C66A3378F7}"/>
          </ac:cxnSpMkLst>
        </pc:cxnChg>
        <pc:cxnChg chg="add mod">
          <ac:chgData name="XuMingle" userId="6accb246-f179-42e5-8cc4-2c1a8de5b234" providerId="ADAL" clId="{B147D822-8E5D-4AA0-A299-7F3E7C0C1A34}" dt="2023-05-16T07:40:23.231" v="1985" actId="14100"/>
          <ac:cxnSpMkLst>
            <pc:docMk/>
            <pc:sldMk cId="762139095" sldId="314"/>
            <ac:cxnSpMk id="12" creationId="{233ADC48-F154-5703-D4E6-8855AC455018}"/>
          </ac:cxnSpMkLst>
        </pc:cxnChg>
        <pc:cxnChg chg="add mod">
          <ac:chgData name="XuMingle" userId="6accb246-f179-42e5-8cc4-2c1a8de5b234" providerId="ADAL" clId="{B147D822-8E5D-4AA0-A299-7F3E7C0C1A34}" dt="2023-05-16T07:40:38.623" v="1988" actId="14100"/>
          <ac:cxnSpMkLst>
            <pc:docMk/>
            <pc:sldMk cId="762139095" sldId="314"/>
            <ac:cxnSpMk id="14" creationId="{DE0D2427-E9DB-C086-1806-7A3FFA7E1FD2}"/>
          </ac:cxnSpMkLst>
        </pc:cxnChg>
        <pc:cxnChg chg="add mod">
          <ac:chgData name="XuMingle" userId="6accb246-f179-42e5-8cc4-2c1a8de5b234" providerId="ADAL" clId="{B147D822-8E5D-4AA0-A299-7F3E7C0C1A34}" dt="2023-05-16T07:40:51.934" v="1991" actId="14100"/>
          <ac:cxnSpMkLst>
            <pc:docMk/>
            <pc:sldMk cId="762139095" sldId="314"/>
            <ac:cxnSpMk id="16" creationId="{8BD9EFC5-AED6-3B07-0BD3-BB52E98F9523}"/>
          </ac:cxnSpMkLst>
        </pc:cxnChg>
      </pc:sldChg>
      <pc:sldChg chg="new del">
        <pc:chgData name="XuMingle" userId="6accb246-f179-42e5-8cc4-2c1a8de5b234" providerId="ADAL" clId="{B147D822-8E5D-4AA0-A299-7F3E7C0C1A34}" dt="2023-05-16T07:00:41.058" v="1343" actId="47"/>
        <pc:sldMkLst>
          <pc:docMk/>
          <pc:sldMk cId="2698657998" sldId="314"/>
        </pc:sldMkLst>
      </pc:sldChg>
      <pc:sldChg chg="modSp new mod">
        <pc:chgData name="XuMingle" userId="6accb246-f179-42e5-8cc4-2c1a8de5b234" providerId="ADAL" clId="{B147D822-8E5D-4AA0-A299-7F3E7C0C1A34}" dt="2023-05-16T07:31:07.509" v="1827" actId="20577"/>
        <pc:sldMkLst>
          <pc:docMk/>
          <pc:sldMk cId="2959905226" sldId="315"/>
        </pc:sldMkLst>
        <pc:spChg chg="mod">
          <ac:chgData name="XuMingle" userId="6accb246-f179-42e5-8cc4-2c1a8de5b234" providerId="ADAL" clId="{B147D822-8E5D-4AA0-A299-7F3E7C0C1A34}" dt="2023-05-16T07:31:07.509" v="1827" actId="20577"/>
          <ac:spMkLst>
            <pc:docMk/>
            <pc:sldMk cId="2959905226" sldId="315"/>
            <ac:spMk id="2" creationId="{D236CFE2-A70F-5038-4AC5-0487A96BA0CC}"/>
          </ac:spMkLst>
        </pc:spChg>
        <pc:spChg chg="mod">
          <ac:chgData name="XuMingle" userId="6accb246-f179-42e5-8cc4-2c1a8de5b234" providerId="ADAL" clId="{B147D822-8E5D-4AA0-A299-7F3E7C0C1A34}" dt="2023-05-16T07:24:39.761" v="1527" actId="6549"/>
          <ac:spMkLst>
            <pc:docMk/>
            <pc:sldMk cId="2959905226" sldId="315"/>
            <ac:spMk id="4" creationId="{AA3DC1A5-ADF0-7993-F85E-7E0D890183DC}"/>
          </ac:spMkLst>
        </pc:spChg>
      </pc:sldChg>
      <pc:sldMasterChg chg="modSldLayout">
        <pc:chgData name="XuMingle" userId="6accb246-f179-42e5-8cc4-2c1a8de5b234" providerId="ADAL" clId="{B147D822-8E5D-4AA0-A299-7F3E7C0C1A34}" dt="2023-05-16T06:38:12.751" v="995" actId="404"/>
        <pc:sldMasterMkLst>
          <pc:docMk/>
          <pc:sldMasterMk cId="1933725067" sldId="2147483648"/>
        </pc:sldMasterMkLst>
        <pc:sldLayoutChg chg="modSp">
          <pc:chgData name="XuMingle" userId="6accb246-f179-42e5-8cc4-2c1a8de5b234" providerId="ADAL" clId="{B147D822-8E5D-4AA0-A299-7F3E7C0C1A34}" dt="2023-05-16T06:38:12.751" v="995" actId="404"/>
          <pc:sldLayoutMkLst>
            <pc:docMk/>
            <pc:sldMasterMk cId="1933725067" sldId="2147483648"/>
            <pc:sldLayoutMk cId="2058750198" sldId="2147483650"/>
          </pc:sldLayoutMkLst>
          <pc:spChg chg="mod">
            <ac:chgData name="XuMingle" userId="6accb246-f179-42e5-8cc4-2c1a8de5b234" providerId="ADAL" clId="{B147D822-8E5D-4AA0-A299-7F3E7C0C1A34}" dt="2023-05-16T06:38:12.751" v="995" actId="404"/>
            <ac:spMkLst>
              <pc:docMk/>
              <pc:sldMasterMk cId="1933725067" sldId="2147483648"/>
              <pc:sldLayoutMk cId="2058750198" sldId="2147483650"/>
              <ac:spMk id="3" creationId="{F36A25F8-ED46-13CD-75F2-0E2C44496365}"/>
            </ac:spMkLst>
          </pc:spChg>
        </pc:sldLayoutChg>
      </pc:sldMasterChg>
    </pc:docChg>
  </pc:docChgLst>
  <pc:docChgLst>
    <pc:chgData name="XuMingle" userId="6accb246-f179-42e5-8cc4-2c1a8de5b234" providerId="ADAL" clId="{AB09B2FF-42F9-4EFF-A521-2F0F92B6D71C}"/>
    <pc:docChg chg="custSel modMainMaster">
      <pc:chgData name="XuMingle" userId="6accb246-f179-42e5-8cc4-2c1a8de5b234" providerId="ADAL" clId="{AB09B2FF-42F9-4EFF-A521-2F0F92B6D71C}" dt="2023-07-08T08:08:02.086" v="15"/>
      <pc:docMkLst>
        <pc:docMk/>
      </pc:docMkLst>
      <pc:sldMasterChg chg="addSldLayout modSldLayout">
        <pc:chgData name="XuMingle" userId="6accb246-f179-42e5-8cc4-2c1a8de5b234" providerId="ADAL" clId="{AB09B2FF-42F9-4EFF-A521-2F0F92B6D71C}" dt="2023-07-08T08:08:02.086" v="15"/>
        <pc:sldMasterMkLst>
          <pc:docMk/>
          <pc:sldMasterMk cId="1933725067" sldId="2147483648"/>
        </pc:sldMasterMkLst>
        <pc:sldLayoutChg chg="addSp modSp">
          <pc:chgData name="XuMingle" userId="6accb246-f179-42e5-8cc4-2c1a8de5b234" providerId="ADAL" clId="{AB09B2FF-42F9-4EFF-A521-2F0F92B6D71C}" dt="2023-07-08T08:07:03.930" v="0"/>
          <pc:sldLayoutMkLst>
            <pc:docMk/>
            <pc:sldMasterMk cId="1933725067" sldId="2147483648"/>
            <pc:sldLayoutMk cId="50876081" sldId="2147483654"/>
          </pc:sldLayoutMkLst>
          <pc:spChg chg="add mod">
            <ac:chgData name="XuMingle" userId="6accb246-f179-42e5-8cc4-2c1a8de5b234" providerId="ADAL" clId="{AB09B2FF-42F9-4EFF-A521-2F0F92B6D71C}" dt="2023-07-08T08:07:03.930" v="0"/>
            <ac:spMkLst>
              <pc:docMk/>
              <pc:sldMasterMk cId="1933725067" sldId="2147483648"/>
              <pc:sldLayoutMk cId="50876081" sldId="2147483654"/>
              <ac:spMk id="4" creationId="{67D009BA-37C0-5672-FAED-494FA2A69138}"/>
            </ac:spMkLst>
          </pc:spChg>
        </pc:sldLayoutChg>
        <pc:sldLayoutChg chg="addSp modSp new mod">
          <pc:chgData name="XuMingle" userId="6accb246-f179-42e5-8cc4-2c1a8de5b234" providerId="ADAL" clId="{AB09B2FF-42F9-4EFF-A521-2F0F92B6D71C}" dt="2023-07-08T08:07:45.375" v="10"/>
          <pc:sldLayoutMkLst>
            <pc:docMk/>
            <pc:sldMasterMk cId="1933725067" sldId="2147483648"/>
            <pc:sldLayoutMk cId="885383689" sldId="2147483655"/>
          </pc:sldLayoutMkLst>
          <pc:spChg chg="add mod">
            <ac:chgData name="XuMingle" userId="6accb246-f179-42e5-8cc4-2c1a8de5b234" providerId="ADAL" clId="{AB09B2FF-42F9-4EFF-A521-2F0F92B6D71C}" dt="2023-07-08T08:07:45.375" v="10"/>
            <ac:spMkLst>
              <pc:docMk/>
              <pc:sldMasterMk cId="1933725067" sldId="2147483648"/>
              <pc:sldLayoutMk cId="885383689" sldId="2147483655"/>
              <ac:spMk id="4" creationId="{831889F9-50EF-893C-1781-0FE2E6DAC76A}"/>
            </ac:spMkLst>
          </pc:spChg>
        </pc:sldLayoutChg>
        <pc:sldLayoutChg chg="addSp modSp new mod">
          <pc:chgData name="XuMingle" userId="6accb246-f179-42e5-8cc4-2c1a8de5b234" providerId="ADAL" clId="{AB09B2FF-42F9-4EFF-A521-2F0F92B6D71C}" dt="2023-07-08T08:08:02.086" v="15"/>
          <pc:sldLayoutMkLst>
            <pc:docMk/>
            <pc:sldMasterMk cId="1933725067" sldId="2147483648"/>
            <pc:sldLayoutMk cId="360352634" sldId="2147483656"/>
          </pc:sldLayoutMkLst>
          <pc:spChg chg="add mod">
            <ac:chgData name="XuMingle" userId="6accb246-f179-42e5-8cc4-2c1a8de5b234" providerId="ADAL" clId="{AB09B2FF-42F9-4EFF-A521-2F0F92B6D71C}" dt="2023-07-08T08:08:02.086" v="15"/>
            <ac:spMkLst>
              <pc:docMk/>
              <pc:sldMasterMk cId="1933725067" sldId="2147483648"/>
              <pc:sldLayoutMk cId="360352634" sldId="2147483656"/>
              <ac:spMk id="4" creationId="{1AC60073-A39A-1486-0BD9-C693B52D38E8}"/>
            </ac:spMkLst>
          </pc:spChg>
        </pc:sldLayoutChg>
      </pc:sldMasterChg>
    </pc:docChg>
  </pc:docChgLst>
  <pc:docChgLst>
    <pc:chgData name="XuMingle" userId="6accb246-f179-42e5-8cc4-2c1a8de5b234" providerId="ADAL" clId="{52B4639E-DFA9-4AF6-9E60-1049F9F1864C}"/>
    <pc:docChg chg="modSld">
      <pc:chgData name="XuMingle" userId="6accb246-f179-42e5-8cc4-2c1a8de5b234" providerId="ADAL" clId="{52B4639E-DFA9-4AF6-9E60-1049F9F1864C}" dt="2023-07-20T05:38:03.172" v="103" actId="6549"/>
      <pc:docMkLst>
        <pc:docMk/>
      </pc:docMkLst>
      <pc:sldChg chg="modSp mod">
        <pc:chgData name="XuMingle" userId="6accb246-f179-42e5-8cc4-2c1a8de5b234" providerId="ADAL" clId="{52B4639E-DFA9-4AF6-9E60-1049F9F1864C}" dt="2023-07-20T05:38:03.172" v="103" actId="6549"/>
        <pc:sldMkLst>
          <pc:docMk/>
          <pc:sldMk cId="2558930132" sldId="256"/>
        </pc:sldMkLst>
        <pc:spChg chg="mod">
          <ac:chgData name="XuMingle" userId="6accb246-f179-42e5-8cc4-2c1a8de5b234" providerId="ADAL" clId="{52B4639E-DFA9-4AF6-9E60-1049F9F1864C}" dt="2023-07-20T05:38:03.172" v="103" actId="6549"/>
          <ac:spMkLst>
            <pc:docMk/>
            <pc:sldMk cId="2558930132" sldId="256"/>
            <ac:spMk id="2" creationId="{402838FA-C2C9-8EA3-4B67-9325922EAFE4}"/>
          </ac:spMkLst>
        </pc:spChg>
        <pc:spChg chg="mod">
          <ac:chgData name="XuMingle" userId="6accb246-f179-42e5-8cc4-2c1a8de5b234" providerId="ADAL" clId="{52B4639E-DFA9-4AF6-9E60-1049F9F1864C}" dt="2023-07-20T05:36:27.862" v="1" actId="20577"/>
          <ac:spMkLst>
            <pc:docMk/>
            <pc:sldMk cId="2558930132" sldId="256"/>
            <ac:spMk id="3" creationId="{8C977B0B-78A5-9FBE-03C9-C6E3918D24B7}"/>
          </ac:spMkLst>
        </pc:spChg>
      </pc:sldChg>
    </pc:docChg>
  </pc:docChgLst>
  <pc:docChgLst>
    <pc:chgData name="XuMingle" userId="6accb246-f179-42e5-8cc4-2c1a8de5b234" providerId="ADAL" clId="{E3085CEE-D491-41AA-A162-5AB92335DD14}"/>
    <pc:docChg chg="modSld">
      <pc:chgData name="XuMingle" userId="6accb246-f179-42e5-8cc4-2c1a8de5b234" providerId="ADAL" clId="{E3085CEE-D491-41AA-A162-5AB92335DD14}" dt="2023-06-12T01:26:11.902" v="0" actId="6549"/>
      <pc:docMkLst>
        <pc:docMk/>
      </pc:docMkLst>
      <pc:sldChg chg="modSp mod">
        <pc:chgData name="XuMingle" userId="6accb246-f179-42e5-8cc4-2c1a8de5b234" providerId="ADAL" clId="{E3085CEE-D491-41AA-A162-5AB92335DD14}" dt="2023-06-12T01:26:11.902" v="0" actId="6549"/>
        <pc:sldMkLst>
          <pc:docMk/>
          <pc:sldMk cId="2558930132" sldId="256"/>
        </pc:sldMkLst>
        <pc:spChg chg="mod">
          <ac:chgData name="XuMingle" userId="6accb246-f179-42e5-8cc4-2c1a8de5b234" providerId="ADAL" clId="{E3085CEE-D491-41AA-A162-5AB92335DD14}" dt="2023-06-12T01:26:11.902" v="0" actId="6549"/>
          <ac:spMkLst>
            <pc:docMk/>
            <pc:sldMk cId="2558930132" sldId="256"/>
            <ac:spMk id="2" creationId="{402838FA-C2C9-8EA3-4B67-9325922EAFE4}"/>
          </ac:spMkLst>
        </pc:spChg>
      </pc:sldChg>
    </pc:docChg>
  </pc:docChgLst>
  <pc:docChgLst>
    <pc:chgData name="XuMingle" userId="6accb246-f179-42e5-8cc4-2c1a8de5b234" providerId="ADAL" clId="{E61111A4-F69B-4E26-B7CB-8886CC15C603}"/>
    <pc:docChg chg="custSel addSld delSld modSld modMainMaster">
      <pc:chgData name="XuMingle" userId="6accb246-f179-42e5-8cc4-2c1a8de5b234" providerId="ADAL" clId="{E61111A4-F69B-4E26-B7CB-8886CC15C603}" dt="2023-05-16T12:26:23.001" v="14" actId="478"/>
      <pc:docMkLst>
        <pc:docMk/>
      </pc:docMkLst>
      <pc:sldChg chg="delSp modSp mod">
        <pc:chgData name="XuMingle" userId="6accb246-f179-42e5-8cc4-2c1a8de5b234" providerId="ADAL" clId="{E61111A4-F69B-4E26-B7CB-8886CC15C603}" dt="2023-05-16T12:26:23.001" v="14" actId="478"/>
        <pc:sldMkLst>
          <pc:docMk/>
          <pc:sldMk cId="2558930132" sldId="256"/>
        </pc:sldMkLst>
        <pc:spChg chg="mod">
          <ac:chgData name="XuMingle" userId="6accb246-f179-42e5-8cc4-2c1a8de5b234" providerId="ADAL" clId="{E61111A4-F69B-4E26-B7CB-8886CC15C603}" dt="2023-05-16T05:49:25.437" v="0" actId="242"/>
          <ac:spMkLst>
            <pc:docMk/>
            <pc:sldMk cId="2558930132" sldId="256"/>
            <ac:spMk id="2" creationId="{402838FA-C2C9-8EA3-4B67-9325922EAFE4}"/>
          </ac:spMkLst>
        </pc:spChg>
        <pc:picChg chg="del">
          <ac:chgData name="XuMingle" userId="6accb246-f179-42e5-8cc4-2c1a8de5b234" providerId="ADAL" clId="{E61111A4-F69B-4E26-B7CB-8886CC15C603}" dt="2023-05-16T12:26:23.001" v="14" actId="478"/>
          <ac:picMkLst>
            <pc:docMk/>
            <pc:sldMk cId="2558930132" sldId="256"/>
            <ac:picMk id="5" creationId="{8B84D2FB-6312-B860-1395-7A56B92FBCF8}"/>
          </ac:picMkLst>
        </pc:picChg>
      </pc:sldChg>
      <pc:sldChg chg="new del">
        <pc:chgData name="XuMingle" userId="6accb246-f179-42e5-8cc4-2c1a8de5b234" providerId="ADAL" clId="{E61111A4-F69B-4E26-B7CB-8886CC15C603}" dt="2023-05-16T12:26:20.528" v="13" actId="47"/>
        <pc:sldMkLst>
          <pc:docMk/>
          <pc:sldMk cId="488461894" sldId="257"/>
        </pc:sldMkLst>
      </pc:sldChg>
      <pc:sldChg chg="new del">
        <pc:chgData name="XuMingle" userId="6accb246-f179-42e5-8cc4-2c1a8de5b234" providerId="ADAL" clId="{E61111A4-F69B-4E26-B7CB-8886CC15C603}" dt="2023-05-16T05:50:01.839" v="11" actId="47"/>
        <pc:sldMkLst>
          <pc:docMk/>
          <pc:sldMk cId="3314814714" sldId="257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232330824" sldId="300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3911907668" sldId="309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2661001524" sldId="310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761974553" sldId="311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2223808273" sldId="312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3148608058" sldId="313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762139095" sldId="314"/>
        </pc:sldMkLst>
      </pc:sldChg>
      <pc:sldChg chg="del">
        <pc:chgData name="XuMingle" userId="6accb246-f179-42e5-8cc4-2c1a8de5b234" providerId="ADAL" clId="{E61111A4-F69B-4E26-B7CB-8886CC15C603}" dt="2023-05-16T12:26:20.528" v="13" actId="47"/>
        <pc:sldMkLst>
          <pc:docMk/>
          <pc:sldMk cId="2959905226" sldId="315"/>
        </pc:sldMkLst>
      </pc:sldChg>
      <pc:sldMasterChg chg="modSp mod modSldLayout">
        <pc:chgData name="XuMingle" userId="6accb246-f179-42e5-8cc4-2c1a8de5b234" providerId="ADAL" clId="{E61111A4-F69B-4E26-B7CB-8886CC15C603}" dt="2023-05-16T05:49:55.720" v="10" actId="20577"/>
        <pc:sldMasterMkLst>
          <pc:docMk/>
          <pc:sldMasterMk cId="1933725067" sldId="2147483648"/>
        </pc:sldMasterMkLst>
        <pc:spChg chg="mod">
          <ac:chgData name="XuMingle" userId="6accb246-f179-42e5-8cc4-2c1a8de5b234" providerId="ADAL" clId="{E61111A4-F69B-4E26-B7CB-8886CC15C603}" dt="2023-05-16T05:49:44.447" v="4" actId="6549"/>
          <ac:spMkLst>
            <pc:docMk/>
            <pc:sldMasterMk cId="1933725067" sldId="2147483648"/>
            <ac:spMk id="6" creationId="{6D33714D-9EC1-1C50-1686-44395EF8B338}"/>
          </ac:spMkLst>
        </pc:spChg>
        <pc:sldLayoutChg chg="modSp mod">
          <pc:chgData name="XuMingle" userId="6accb246-f179-42e5-8cc4-2c1a8de5b234" providerId="ADAL" clId="{E61111A4-F69B-4E26-B7CB-8886CC15C603}" dt="2023-05-16T05:49:51.339" v="7" actId="6549"/>
          <pc:sldLayoutMkLst>
            <pc:docMk/>
            <pc:sldMasterMk cId="1933725067" sldId="2147483648"/>
            <pc:sldLayoutMk cId="2058750198" sldId="2147483650"/>
          </pc:sldLayoutMkLst>
          <pc:spChg chg="mod">
            <ac:chgData name="XuMingle" userId="6accb246-f179-42e5-8cc4-2c1a8de5b234" providerId="ADAL" clId="{E61111A4-F69B-4E26-B7CB-8886CC15C603}" dt="2023-05-16T05:49:51.339" v="7" actId="6549"/>
            <ac:spMkLst>
              <pc:docMk/>
              <pc:sldMasterMk cId="1933725067" sldId="2147483648"/>
              <pc:sldLayoutMk cId="2058750198" sldId="2147483650"/>
              <ac:spMk id="6" creationId="{D73E9763-B3C5-121E-EE36-E16487F59BB0}"/>
            </ac:spMkLst>
          </pc:spChg>
        </pc:sldLayoutChg>
        <pc:sldLayoutChg chg="modSp mod">
          <pc:chgData name="XuMingle" userId="6accb246-f179-42e5-8cc4-2c1a8de5b234" providerId="ADAL" clId="{E61111A4-F69B-4E26-B7CB-8886CC15C603}" dt="2023-05-16T05:49:55.720" v="10" actId="20577"/>
          <pc:sldLayoutMkLst>
            <pc:docMk/>
            <pc:sldMasterMk cId="1933725067" sldId="2147483648"/>
            <pc:sldLayoutMk cId="50876081" sldId="2147483654"/>
          </pc:sldLayoutMkLst>
          <pc:spChg chg="mod">
            <ac:chgData name="XuMingle" userId="6accb246-f179-42e5-8cc4-2c1a8de5b234" providerId="ADAL" clId="{E61111A4-F69B-4E26-B7CB-8886CC15C603}" dt="2023-05-16T05:49:55.720" v="10" actId="20577"/>
            <ac:spMkLst>
              <pc:docMk/>
              <pc:sldMasterMk cId="1933725067" sldId="2147483648"/>
              <pc:sldLayoutMk cId="50876081" sldId="2147483654"/>
              <ac:spMk id="5" creationId="{A3C23759-192D-08F6-4E34-EE9F7E461814}"/>
            </ac:spMkLst>
          </pc:spChg>
        </pc:sldLayoutChg>
      </pc:sldMasterChg>
    </pc:docChg>
  </pc:docChgLst>
  <pc:docChgLst>
    <pc:chgData name="XuMingle" userId="6accb246-f179-42e5-8cc4-2c1a8de5b234" providerId="ADAL" clId="{9291BA73-CEAC-4D9B-B810-F489E796CD15}"/>
    <pc:docChg chg="undo custSel addSld delSld delSection modSection">
      <pc:chgData name="XuMingle" userId="6accb246-f179-42e5-8cc4-2c1a8de5b234" providerId="ADAL" clId="{9291BA73-CEAC-4D9B-B810-F489E796CD15}" dt="2022-11-30T01:36:33.442" v="23" actId="17853"/>
      <pc:docMkLst>
        <pc:docMk/>
      </pc:docMkLst>
      <pc:sldChg chg="new del">
        <pc:chgData name="XuMingle" userId="6accb246-f179-42e5-8cc4-2c1a8de5b234" providerId="ADAL" clId="{9291BA73-CEAC-4D9B-B810-F489E796CD15}" dt="2022-11-30T01:36:17.962" v="21" actId="680"/>
        <pc:sldMkLst>
          <pc:docMk/>
          <pc:sldMk cId="936920631" sldId="256"/>
        </pc:sldMkLst>
      </pc:sldChg>
      <pc:sldChg chg="add del">
        <pc:chgData name="XuMingle" userId="6accb246-f179-42e5-8cc4-2c1a8de5b234" providerId="ADAL" clId="{9291BA73-CEAC-4D9B-B810-F489E796CD15}" dt="2022-11-30T01:36:18.400" v="22" actId="47"/>
        <pc:sldMkLst>
          <pc:docMk/>
          <pc:sldMk cId="2558930132" sldId="256"/>
        </pc:sldMkLst>
      </pc:sldChg>
      <pc:sldChg chg="new del">
        <pc:chgData name="XuMingle" userId="6accb246-f179-42e5-8cc4-2c1a8de5b234" providerId="ADAL" clId="{9291BA73-CEAC-4D9B-B810-F489E796CD15}" dt="2022-11-30T01:36:15.620" v="19" actId="680"/>
        <pc:sldMkLst>
          <pc:docMk/>
          <pc:sldMk cId="2774037211" sldId="256"/>
        </pc:sldMkLst>
      </pc:sldChg>
      <pc:sldChg chg="del">
        <pc:chgData name="XuMingle" userId="6accb246-f179-42e5-8cc4-2c1a8de5b234" providerId="ADAL" clId="{9291BA73-CEAC-4D9B-B810-F489E796CD15}" dt="2022-11-30T01:36:02.601" v="2" actId="47"/>
        <pc:sldMkLst>
          <pc:docMk/>
          <pc:sldMk cId="3401848262" sldId="258"/>
        </pc:sldMkLst>
      </pc:sldChg>
      <pc:sldChg chg="del">
        <pc:chgData name="XuMingle" userId="6accb246-f179-42e5-8cc4-2c1a8de5b234" providerId="ADAL" clId="{9291BA73-CEAC-4D9B-B810-F489E796CD15}" dt="2022-11-30T01:36:02.535" v="1" actId="47"/>
        <pc:sldMkLst>
          <pc:docMk/>
          <pc:sldMk cId="4289646740" sldId="259"/>
        </pc:sldMkLst>
      </pc:sldChg>
      <pc:sldChg chg="del">
        <pc:chgData name="XuMingle" userId="6accb246-f179-42e5-8cc4-2c1a8de5b234" providerId="ADAL" clId="{9291BA73-CEAC-4D9B-B810-F489E796CD15}" dt="2022-11-30T01:36:02.652" v="3" actId="47"/>
        <pc:sldMkLst>
          <pc:docMk/>
          <pc:sldMk cId="3355501188" sldId="260"/>
        </pc:sldMkLst>
      </pc:sldChg>
      <pc:sldChg chg="del">
        <pc:chgData name="XuMingle" userId="6accb246-f179-42e5-8cc4-2c1a8de5b234" providerId="ADAL" clId="{9291BA73-CEAC-4D9B-B810-F489E796CD15}" dt="2022-11-30T01:36:02.700" v="4" actId="47"/>
        <pc:sldMkLst>
          <pc:docMk/>
          <pc:sldMk cId="1588436497" sldId="261"/>
        </pc:sldMkLst>
      </pc:sldChg>
      <pc:sldChg chg="del">
        <pc:chgData name="XuMingle" userId="6accb246-f179-42e5-8cc4-2c1a8de5b234" providerId="ADAL" clId="{9291BA73-CEAC-4D9B-B810-F489E796CD15}" dt="2022-11-30T01:36:05.193" v="10" actId="47"/>
        <pc:sldMkLst>
          <pc:docMk/>
          <pc:sldMk cId="1414580034" sldId="262"/>
        </pc:sldMkLst>
      </pc:sldChg>
      <pc:sldChg chg="del">
        <pc:chgData name="XuMingle" userId="6accb246-f179-42e5-8cc4-2c1a8de5b234" providerId="ADAL" clId="{9291BA73-CEAC-4D9B-B810-F489E796CD15}" dt="2022-11-30T01:36:05.262" v="11" actId="47"/>
        <pc:sldMkLst>
          <pc:docMk/>
          <pc:sldMk cId="300201312" sldId="264"/>
        </pc:sldMkLst>
      </pc:sldChg>
      <pc:sldChg chg="del">
        <pc:chgData name="XuMingle" userId="6accb246-f179-42e5-8cc4-2c1a8de5b234" providerId="ADAL" clId="{9291BA73-CEAC-4D9B-B810-F489E796CD15}" dt="2022-11-30T01:36:02.963" v="6" actId="47"/>
        <pc:sldMkLst>
          <pc:docMk/>
          <pc:sldMk cId="1564498935" sldId="266"/>
        </pc:sldMkLst>
      </pc:sldChg>
      <pc:sldChg chg="del">
        <pc:chgData name="XuMingle" userId="6accb246-f179-42e5-8cc4-2c1a8de5b234" providerId="ADAL" clId="{9291BA73-CEAC-4D9B-B810-F489E796CD15}" dt="2022-11-30T01:36:02.876" v="5" actId="47"/>
        <pc:sldMkLst>
          <pc:docMk/>
          <pc:sldMk cId="324104974" sldId="267"/>
        </pc:sldMkLst>
      </pc:sldChg>
      <pc:sldChg chg="del">
        <pc:chgData name="XuMingle" userId="6accb246-f179-42e5-8cc4-2c1a8de5b234" providerId="ADAL" clId="{9291BA73-CEAC-4D9B-B810-F489E796CD15}" dt="2022-11-30T01:36:05.898" v="15" actId="47"/>
        <pc:sldMkLst>
          <pc:docMk/>
          <pc:sldMk cId="33884798" sldId="268"/>
        </pc:sldMkLst>
      </pc:sldChg>
      <pc:sldChg chg="del">
        <pc:chgData name="XuMingle" userId="6accb246-f179-42e5-8cc4-2c1a8de5b234" providerId="ADAL" clId="{9291BA73-CEAC-4D9B-B810-F489E796CD15}" dt="2022-11-30T01:36:02.458" v="0" actId="47"/>
        <pc:sldMkLst>
          <pc:docMk/>
          <pc:sldMk cId="2782038630" sldId="269"/>
        </pc:sldMkLst>
      </pc:sldChg>
      <pc:sldChg chg="del">
        <pc:chgData name="XuMingle" userId="6accb246-f179-42e5-8cc4-2c1a8de5b234" providerId="ADAL" clId="{9291BA73-CEAC-4D9B-B810-F489E796CD15}" dt="2022-11-30T01:36:03.814" v="7" actId="47"/>
        <pc:sldMkLst>
          <pc:docMk/>
          <pc:sldMk cId="3808574737" sldId="270"/>
        </pc:sldMkLst>
      </pc:sldChg>
      <pc:sldChg chg="del">
        <pc:chgData name="XuMingle" userId="6accb246-f179-42e5-8cc4-2c1a8de5b234" providerId="ADAL" clId="{9291BA73-CEAC-4D9B-B810-F489E796CD15}" dt="2022-11-30T01:36:04.030" v="9" actId="47"/>
        <pc:sldMkLst>
          <pc:docMk/>
          <pc:sldMk cId="2134807476" sldId="271"/>
        </pc:sldMkLst>
      </pc:sldChg>
      <pc:sldChg chg="del">
        <pc:chgData name="XuMingle" userId="6accb246-f179-42e5-8cc4-2c1a8de5b234" providerId="ADAL" clId="{9291BA73-CEAC-4D9B-B810-F489E796CD15}" dt="2022-11-30T01:36:03.885" v="8" actId="47"/>
        <pc:sldMkLst>
          <pc:docMk/>
          <pc:sldMk cId="4115010960" sldId="272"/>
        </pc:sldMkLst>
      </pc:sldChg>
      <pc:sldChg chg="del">
        <pc:chgData name="XuMingle" userId="6accb246-f179-42e5-8cc4-2c1a8de5b234" providerId="ADAL" clId="{9291BA73-CEAC-4D9B-B810-F489E796CD15}" dt="2022-11-30T01:36:05.506" v="13" actId="47"/>
        <pc:sldMkLst>
          <pc:docMk/>
          <pc:sldMk cId="3773908884" sldId="274"/>
        </pc:sldMkLst>
      </pc:sldChg>
      <pc:sldChg chg="del">
        <pc:chgData name="XuMingle" userId="6accb246-f179-42e5-8cc4-2c1a8de5b234" providerId="ADAL" clId="{9291BA73-CEAC-4D9B-B810-F489E796CD15}" dt="2022-11-30T01:36:05.317" v="12" actId="47"/>
        <pc:sldMkLst>
          <pc:docMk/>
          <pc:sldMk cId="182292710" sldId="275"/>
        </pc:sldMkLst>
      </pc:sldChg>
      <pc:sldChg chg="del">
        <pc:chgData name="XuMingle" userId="6accb246-f179-42e5-8cc4-2c1a8de5b234" providerId="ADAL" clId="{9291BA73-CEAC-4D9B-B810-F489E796CD15}" dt="2022-11-30T01:36:05.689" v="14" actId="47"/>
        <pc:sldMkLst>
          <pc:docMk/>
          <pc:sldMk cId="3026645489" sldId="276"/>
        </pc:sldMkLst>
      </pc:sldChg>
      <pc:sldChg chg="del">
        <pc:chgData name="XuMingle" userId="6accb246-f179-42e5-8cc4-2c1a8de5b234" providerId="ADAL" clId="{9291BA73-CEAC-4D9B-B810-F489E796CD15}" dt="2022-11-30T01:36:06.460" v="16" actId="47"/>
        <pc:sldMkLst>
          <pc:docMk/>
          <pc:sldMk cId="1138948444" sldId="277"/>
        </pc:sldMkLst>
      </pc:sldChg>
    </pc:docChg>
  </pc:docChgLst>
  <pc:docChgLst>
    <pc:chgData name="XuMingle" userId="6accb246-f179-42e5-8cc4-2c1a8de5b234" providerId="ADAL" clId="{7239A95B-E01F-4757-A496-F19E536A99E0}"/>
    <pc:docChg chg="undo redo custSel addSld delSld modSld sldOrd modSection">
      <pc:chgData name="XuMingle" userId="6accb246-f179-42e5-8cc4-2c1a8de5b234" providerId="ADAL" clId="{7239A95B-E01F-4757-A496-F19E536A99E0}" dt="2022-11-17T05:27:23.540" v="6864" actId="478"/>
      <pc:docMkLst>
        <pc:docMk/>
      </pc:docMkLst>
      <pc:sldChg chg="addSp modSp mod modNotesTx">
        <pc:chgData name="XuMingle" userId="6accb246-f179-42e5-8cc4-2c1a8de5b234" providerId="ADAL" clId="{7239A95B-E01F-4757-A496-F19E536A99E0}" dt="2022-11-17T03:29:07.105" v="1652" actId="20577"/>
        <pc:sldMkLst>
          <pc:docMk/>
          <pc:sldMk cId="2558930132" sldId="256"/>
        </pc:sldMkLst>
        <pc:spChg chg="add mod">
          <ac:chgData name="XuMingle" userId="6accb246-f179-42e5-8cc4-2c1a8de5b234" providerId="ADAL" clId="{7239A95B-E01F-4757-A496-F19E536A99E0}" dt="2022-11-17T00:55:01.339" v="18" actId="1076"/>
          <ac:spMkLst>
            <pc:docMk/>
            <pc:sldMk cId="2558930132" sldId="256"/>
            <ac:spMk id="6" creationId="{9FE2CCC2-F19C-9830-1003-815D7710712A}"/>
          </ac:spMkLst>
        </pc:spChg>
      </pc:sldChg>
      <pc:sldChg chg="modSp mod">
        <pc:chgData name="XuMingle" userId="6accb246-f179-42e5-8cc4-2c1a8de5b234" providerId="ADAL" clId="{7239A95B-E01F-4757-A496-F19E536A99E0}" dt="2022-11-17T02:36:19.317" v="870" actId="404"/>
        <pc:sldMkLst>
          <pc:docMk/>
          <pc:sldMk cId="2963996778" sldId="307"/>
        </pc:sldMkLst>
        <pc:spChg chg="mod">
          <ac:chgData name="XuMingle" userId="6accb246-f179-42e5-8cc4-2c1a8de5b234" providerId="ADAL" clId="{7239A95B-E01F-4757-A496-F19E536A99E0}" dt="2022-11-17T02:36:19.317" v="870" actId="404"/>
          <ac:spMkLst>
            <pc:docMk/>
            <pc:sldMk cId="2963996778" sldId="307"/>
            <ac:spMk id="2" creationId="{402838FA-C2C9-8EA3-4B67-9325922EAFE4}"/>
          </ac:spMkLst>
        </pc:spChg>
      </pc:sldChg>
      <pc:sldChg chg="modSp mod modAnim modNotesTx">
        <pc:chgData name="XuMingle" userId="6accb246-f179-42e5-8cc4-2c1a8de5b234" providerId="ADAL" clId="{7239A95B-E01F-4757-A496-F19E536A99E0}" dt="2022-11-17T04:41:10.734" v="2682" actId="27636"/>
        <pc:sldMkLst>
          <pc:docMk/>
          <pc:sldMk cId="3270707634" sldId="311"/>
        </pc:sldMkLst>
        <pc:spChg chg="mod">
          <ac:chgData name="XuMingle" userId="6accb246-f179-42e5-8cc4-2c1a8de5b234" providerId="ADAL" clId="{7239A95B-E01F-4757-A496-F19E536A99E0}" dt="2022-11-17T04:41:10.734" v="2682" actId="27636"/>
          <ac:spMkLst>
            <pc:docMk/>
            <pc:sldMk cId="3270707634" sldId="311"/>
            <ac:spMk id="20" creationId="{24740A9D-26FB-8029-45F4-E3FC0371E00A}"/>
          </ac:spMkLst>
        </pc:spChg>
        <pc:spChg chg="mod">
          <ac:chgData name="XuMingle" userId="6accb246-f179-42e5-8cc4-2c1a8de5b234" providerId="ADAL" clId="{7239A95B-E01F-4757-A496-F19E536A99E0}" dt="2022-11-17T04:35:20.965" v="2542" actId="207"/>
          <ac:spMkLst>
            <pc:docMk/>
            <pc:sldMk cId="3270707634" sldId="311"/>
            <ac:spMk id="118" creationId="{D94ED16E-6FBD-A88E-CF1D-5B3B5DC1F8E7}"/>
          </ac:spMkLst>
        </pc:spChg>
      </pc:sldChg>
      <pc:sldChg chg="delSp modSp mod">
        <pc:chgData name="XuMingle" userId="6accb246-f179-42e5-8cc4-2c1a8de5b234" providerId="ADAL" clId="{7239A95B-E01F-4757-A496-F19E536A99E0}" dt="2022-11-17T04:37:10.114" v="2548" actId="1076"/>
        <pc:sldMkLst>
          <pc:docMk/>
          <pc:sldMk cId="2033046439" sldId="312"/>
        </pc:sldMkLst>
        <pc:spChg chg="mod">
          <ac:chgData name="XuMingle" userId="6accb246-f179-42e5-8cc4-2c1a8de5b234" providerId="ADAL" clId="{7239A95B-E01F-4757-A496-F19E536A99E0}" dt="2022-11-17T04:36:59.105" v="2544" actId="122"/>
          <ac:spMkLst>
            <pc:docMk/>
            <pc:sldMk cId="2033046439" sldId="312"/>
            <ac:spMk id="15" creationId="{32C3AEFB-1B13-1E2A-AB63-80D6396BD04C}"/>
          </ac:spMkLst>
        </pc:spChg>
        <pc:spChg chg="mod">
          <ac:chgData name="XuMingle" userId="6accb246-f179-42e5-8cc4-2c1a8de5b234" providerId="ADAL" clId="{7239A95B-E01F-4757-A496-F19E536A99E0}" dt="2022-11-17T04:35:01.699" v="2532" actId="207"/>
          <ac:spMkLst>
            <pc:docMk/>
            <pc:sldMk cId="2033046439" sldId="312"/>
            <ac:spMk id="118" creationId="{D94ED16E-6FBD-A88E-CF1D-5B3B5DC1F8E7}"/>
          </ac:spMkLst>
        </pc:spChg>
        <pc:spChg chg="del">
          <ac:chgData name="XuMingle" userId="6accb246-f179-42e5-8cc4-2c1a8de5b234" providerId="ADAL" clId="{7239A95B-E01F-4757-A496-F19E536A99E0}" dt="2022-11-17T04:37:01.748" v="2545" actId="478"/>
          <ac:spMkLst>
            <pc:docMk/>
            <pc:sldMk cId="2033046439" sldId="312"/>
            <ac:spMk id="154" creationId="{9DE6CABD-01F4-966F-6F99-792587E55557}"/>
          </ac:spMkLst>
        </pc:sp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29" creationId="{DDC503C9-1B97-D53B-CB0C-ECB5C5E3F8D2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31" creationId="{6BD3FEFA-B06D-73A9-761A-16C24FF99F92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33" creationId="{94ABD66A-28BE-DA29-EC92-C9A6D57B9C71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35" creationId="{92AF74B0-9715-F1D1-22D6-A4E1F7018A69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37" creationId="{A5576291-8090-EA17-4F74-6F0181F452E7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41" creationId="{321B8D9D-176A-4839-037F-DAE64D188B06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43" creationId="{8BBC7A94-715E-D6FA-A6AC-69EF278127FE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45" creationId="{AA955E5F-C3F8-2E15-641B-B398EDD18AC2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47" creationId="{47906405-4CE7-F2B4-C074-DC9FCCA8839A}"/>
          </ac:picMkLst>
        </pc:picChg>
        <pc:picChg chg="mod">
          <ac:chgData name="XuMingle" userId="6accb246-f179-42e5-8cc4-2c1a8de5b234" providerId="ADAL" clId="{7239A95B-E01F-4757-A496-F19E536A99E0}" dt="2022-11-17T04:37:10.114" v="2548" actId="1076"/>
          <ac:picMkLst>
            <pc:docMk/>
            <pc:sldMk cId="2033046439" sldId="312"/>
            <ac:picMk id="149" creationId="{3BABE037-D539-7DEE-3973-EB6DAF937D1F}"/>
          </ac:picMkLst>
        </pc:picChg>
      </pc:sldChg>
      <pc:sldChg chg="modSp mod">
        <pc:chgData name="XuMingle" userId="6accb246-f179-42e5-8cc4-2c1a8de5b234" providerId="ADAL" clId="{7239A95B-E01F-4757-A496-F19E536A99E0}" dt="2022-11-17T04:45:31.171" v="2930" actId="20577"/>
        <pc:sldMkLst>
          <pc:docMk/>
          <pc:sldMk cId="4070194147" sldId="314"/>
        </pc:sldMkLst>
        <pc:spChg chg="mod">
          <ac:chgData name="XuMingle" userId="6accb246-f179-42e5-8cc4-2c1a8de5b234" providerId="ADAL" clId="{7239A95B-E01F-4757-A496-F19E536A99E0}" dt="2022-11-17T04:37:36.270" v="2552" actId="122"/>
          <ac:spMkLst>
            <pc:docMk/>
            <pc:sldMk cId="4070194147" sldId="314"/>
            <ac:spMk id="4" creationId="{522A0C81-B37B-DC7D-9AF6-F312D1738EBF}"/>
          </ac:spMkLst>
        </pc:spChg>
        <pc:spChg chg="mod">
          <ac:chgData name="XuMingle" userId="6accb246-f179-42e5-8cc4-2c1a8de5b234" providerId="ADAL" clId="{7239A95B-E01F-4757-A496-F19E536A99E0}" dt="2022-11-17T04:45:31.171" v="2930" actId="20577"/>
          <ac:spMkLst>
            <pc:docMk/>
            <pc:sldMk cId="4070194147" sldId="314"/>
            <ac:spMk id="123" creationId="{D5455463-1BB4-3CDA-B760-B8652D1384CC}"/>
          </ac:spMkLst>
        </pc:spChg>
      </pc:sldChg>
      <pc:sldChg chg="modSp mod modNotesTx">
        <pc:chgData name="XuMingle" userId="6accb246-f179-42e5-8cc4-2c1a8de5b234" providerId="ADAL" clId="{7239A95B-E01F-4757-A496-F19E536A99E0}" dt="2022-11-17T04:50:28.454" v="2996" actId="20577"/>
        <pc:sldMkLst>
          <pc:docMk/>
          <pc:sldMk cId="3638203209" sldId="315"/>
        </pc:sldMkLst>
        <pc:spChg chg="mod">
          <ac:chgData name="XuMingle" userId="6accb246-f179-42e5-8cc4-2c1a8de5b234" providerId="ADAL" clId="{7239A95B-E01F-4757-A496-F19E536A99E0}" dt="2022-11-17T04:50:28.454" v="2996" actId="20577"/>
          <ac:spMkLst>
            <pc:docMk/>
            <pc:sldMk cId="3638203209" sldId="315"/>
            <ac:spMk id="8" creationId="{CE8F0238-73C4-5267-A4F4-3A6498CBAFDF}"/>
          </ac:spMkLst>
        </pc:spChg>
        <pc:picChg chg="mod">
          <ac:chgData name="XuMingle" userId="6accb246-f179-42e5-8cc4-2c1a8de5b234" providerId="ADAL" clId="{7239A95B-E01F-4757-A496-F19E536A99E0}" dt="2022-11-17T04:45:38.887" v="2931" actId="1076"/>
          <ac:picMkLst>
            <pc:docMk/>
            <pc:sldMk cId="3638203209" sldId="315"/>
            <ac:picMk id="4" creationId="{E9958EA7-5B2E-E1BC-7C6B-4F13ACD84A37}"/>
          </ac:picMkLst>
        </pc:picChg>
      </pc:sldChg>
      <pc:sldChg chg="modSp mod modNotesTx">
        <pc:chgData name="XuMingle" userId="6accb246-f179-42e5-8cc4-2c1a8de5b234" providerId="ADAL" clId="{7239A95B-E01F-4757-A496-F19E536A99E0}" dt="2022-11-17T04:43:15.578" v="2751" actId="5793"/>
        <pc:sldMkLst>
          <pc:docMk/>
          <pc:sldMk cId="536092073" sldId="316"/>
        </pc:sldMkLst>
        <pc:spChg chg="mod">
          <ac:chgData name="XuMingle" userId="6accb246-f179-42e5-8cc4-2c1a8de5b234" providerId="ADAL" clId="{7239A95B-E01F-4757-A496-F19E536A99E0}" dt="2022-11-17T04:35:02.176" v="2533" actId="207"/>
          <ac:spMkLst>
            <pc:docMk/>
            <pc:sldMk cId="536092073" sldId="316"/>
            <ac:spMk id="118" creationId="{D94ED16E-6FBD-A88E-CF1D-5B3B5DC1F8E7}"/>
          </ac:spMkLst>
        </pc:spChg>
      </pc:sldChg>
      <pc:sldChg chg="modSp mod modNotesTx">
        <pc:chgData name="XuMingle" userId="6accb246-f179-42e5-8cc4-2c1a8de5b234" providerId="ADAL" clId="{7239A95B-E01F-4757-A496-F19E536A99E0}" dt="2022-11-17T04:45:08.887" v="2929" actId="20577"/>
        <pc:sldMkLst>
          <pc:docMk/>
          <pc:sldMk cId="409548635" sldId="317"/>
        </pc:sldMkLst>
        <pc:spChg chg="mod">
          <ac:chgData name="XuMingle" userId="6accb246-f179-42e5-8cc4-2c1a8de5b234" providerId="ADAL" clId="{7239A95B-E01F-4757-A496-F19E536A99E0}" dt="2022-11-17T04:37:28.694" v="2550" actId="122"/>
          <ac:spMkLst>
            <pc:docMk/>
            <pc:sldMk cId="409548635" sldId="317"/>
            <ac:spMk id="4" creationId="{522A0C81-B37B-DC7D-9AF6-F312D1738EBF}"/>
          </ac:spMkLst>
        </pc:spChg>
      </pc:sldChg>
      <pc:sldChg chg="addSp delSp modSp mod modNotesTx">
        <pc:chgData name="XuMingle" userId="6accb246-f179-42e5-8cc4-2c1a8de5b234" providerId="ADAL" clId="{7239A95B-E01F-4757-A496-F19E536A99E0}" dt="2022-11-17T04:52:10.193" v="3248" actId="20577"/>
        <pc:sldMkLst>
          <pc:docMk/>
          <pc:sldMk cId="1389501787" sldId="318"/>
        </pc:sldMkLst>
        <pc:spChg chg="mod">
          <ac:chgData name="XuMingle" userId="6accb246-f179-42e5-8cc4-2c1a8de5b234" providerId="ADAL" clId="{7239A95B-E01F-4757-A496-F19E536A99E0}" dt="2022-11-17T03:39:53.962" v="2150" actId="1076"/>
          <ac:spMkLst>
            <pc:docMk/>
            <pc:sldMk cId="1389501787" sldId="318"/>
            <ac:spMk id="4" creationId="{53200A5C-444C-A75D-B71B-5CF288F30F0B}"/>
          </ac:spMkLst>
        </pc:spChg>
        <pc:spChg chg="mod">
          <ac:chgData name="XuMingle" userId="6accb246-f179-42e5-8cc4-2c1a8de5b234" providerId="ADAL" clId="{7239A95B-E01F-4757-A496-F19E536A99E0}" dt="2022-11-17T03:39:48.224" v="2149" actId="1076"/>
          <ac:spMkLst>
            <pc:docMk/>
            <pc:sldMk cId="1389501787" sldId="318"/>
            <ac:spMk id="5" creationId="{2CEDFE0F-EC38-67A0-B461-E9B4ED3C2764}"/>
          </ac:spMkLst>
        </pc:spChg>
        <pc:spChg chg="mod">
          <ac:chgData name="XuMingle" userId="6accb246-f179-42e5-8cc4-2c1a8de5b234" providerId="ADAL" clId="{7239A95B-E01F-4757-A496-F19E536A99E0}" dt="2022-11-17T03:39:48.224" v="2149" actId="1076"/>
          <ac:spMkLst>
            <pc:docMk/>
            <pc:sldMk cId="1389501787" sldId="318"/>
            <ac:spMk id="9" creationId="{B3A9DA83-A14F-9CE1-679B-FC4DAC4A0AEE}"/>
          </ac:spMkLst>
        </pc:spChg>
        <pc:spChg chg="mod">
          <ac:chgData name="XuMingle" userId="6accb246-f179-42e5-8cc4-2c1a8de5b234" providerId="ADAL" clId="{7239A95B-E01F-4757-A496-F19E536A99E0}" dt="2022-11-17T03:39:53.962" v="2150" actId="1076"/>
          <ac:spMkLst>
            <pc:docMk/>
            <pc:sldMk cId="1389501787" sldId="318"/>
            <ac:spMk id="10" creationId="{A180B555-7DBA-594A-3931-10E38A4F6558}"/>
          </ac:spMkLst>
        </pc:spChg>
        <pc:spChg chg="mod">
          <ac:chgData name="XuMingle" userId="6accb246-f179-42e5-8cc4-2c1a8de5b234" providerId="ADAL" clId="{7239A95B-E01F-4757-A496-F19E536A99E0}" dt="2022-11-17T03:40:00.889" v="2157" actId="1076"/>
          <ac:spMkLst>
            <pc:docMk/>
            <pc:sldMk cId="1389501787" sldId="318"/>
            <ac:spMk id="11" creationId="{44EBB58D-C82C-0A3D-D9C3-5395CCBE98EE}"/>
          </ac:spMkLst>
        </pc:spChg>
        <pc:spChg chg="mod">
          <ac:chgData name="XuMingle" userId="6accb246-f179-42e5-8cc4-2c1a8de5b234" providerId="ADAL" clId="{7239A95B-E01F-4757-A496-F19E536A99E0}" dt="2022-11-17T03:39:53.962" v="2150" actId="1076"/>
          <ac:spMkLst>
            <pc:docMk/>
            <pc:sldMk cId="1389501787" sldId="318"/>
            <ac:spMk id="12" creationId="{99386058-1108-5F7B-E765-D92253EBC431}"/>
          </ac:spMkLst>
        </pc:spChg>
        <pc:spChg chg="mod">
          <ac:chgData name="XuMingle" userId="6accb246-f179-42e5-8cc4-2c1a8de5b234" providerId="ADAL" clId="{7239A95B-E01F-4757-A496-F19E536A99E0}" dt="2022-11-17T03:39:48.224" v="2149" actId="1076"/>
          <ac:spMkLst>
            <pc:docMk/>
            <pc:sldMk cId="1389501787" sldId="318"/>
            <ac:spMk id="13" creationId="{AEB52C52-8A13-1A3E-1FA1-E3DF218B0886}"/>
          </ac:spMkLst>
        </pc:spChg>
        <pc:spChg chg="del">
          <ac:chgData name="XuMingle" userId="6accb246-f179-42e5-8cc4-2c1a8de5b234" providerId="ADAL" clId="{7239A95B-E01F-4757-A496-F19E536A99E0}" dt="2022-11-17T03:39:31.769" v="2144" actId="478"/>
          <ac:spMkLst>
            <pc:docMk/>
            <pc:sldMk cId="1389501787" sldId="318"/>
            <ac:spMk id="17" creationId="{B037C09A-E03B-AFA0-5ACF-35161D55C63D}"/>
          </ac:spMkLst>
        </pc:spChg>
        <pc:spChg chg="add mod">
          <ac:chgData name="XuMingle" userId="6accb246-f179-42e5-8cc4-2c1a8de5b234" providerId="ADAL" clId="{7239A95B-E01F-4757-A496-F19E536A99E0}" dt="2022-11-17T03:42:19.070" v="2182"/>
          <ac:spMkLst>
            <pc:docMk/>
            <pc:sldMk cId="1389501787" sldId="318"/>
            <ac:spMk id="19" creationId="{5B868CCC-EECF-8528-89A5-988E2F7752A2}"/>
          </ac:spMkLst>
        </pc:spChg>
        <pc:picChg chg="del">
          <ac:chgData name="XuMingle" userId="6accb246-f179-42e5-8cc4-2c1a8de5b234" providerId="ADAL" clId="{7239A95B-E01F-4757-A496-F19E536A99E0}" dt="2022-11-17T03:39:28.878" v="2143" actId="478"/>
          <ac:picMkLst>
            <pc:docMk/>
            <pc:sldMk cId="1389501787" sldId="318"/>
            <ac:picMk id="15" creationId="{C9DC0401-F750-3793-C0B7-0D5EF1A9F9B8}"/>
          </ac:picMkLst>
        </pc:picChg>
        <pc:picChg chg="add del mod">
          <ac:chgData name="XuMingle" userId="6accb246-f179-42e5-8cc4-2c1a8de5b234" providerId="ADAL" clId="{7239A95B-E01F-4757-A496-F19E536A99E0}" dt="2022-11-17T03:40:43.772" v="2162" actId="478"/>
          <ac:picMkLst>
            <pc:docMk/>
            <pc:sldMk cId="1389501787" sldId="318"/>
            <ac:picMk id="27650" creationId="{25F197FA-8829-EFEE-47CD-D465231D5DF6}"/>
          </ac:picMkLst>
        </pc:picChg>
        <pc:picChg chg="add mod">
          <ac:chgData name="XuMingle" userId="6accb246-f179-42e5-8cc4-2c1a8de5b234" providerId="ADAL" clId="{7239A95B-E01F-4757-A496-F19E536A99E0}" dt="2022-11-17T03:42:26.926" v="2183" actId="732"/>
          <ac:picMkLst>
            <pc:docMk/>
            <pc:sldMk cId="1389501787" sldId="318"/>
            <ac:picMk id="27652" creationId="{4022920D-4AFB-2914-2F51-5E907D700441}"/>
          </ac:picMkLst>
        </pc:picChg>
      </pc:sldChg>
      <pc:sldChg chg="addSp modSp mod modNotesTx">
        <pc:chgData name="XuMingle" userId="6accb246-f179-42e5-8cc4-2c1a8de5b234" providerId="ADAL" clId="{7239A95B-E01F-4757-A496-F19E536A99E0}" dt="2022-11-17T05:08:35.803" v="4994" actId="20577"/>
        <pc:sldMkLst>
          <pc:docMk/>
          <pc:sldMk cId="2678274321" sldId="319"/>
        </pc:sldMkLst>
        <pc:spChg chg="add mod">
          <ac:chgData name="XuMingle" userId="6accb246-f179-42e5-8cc4-2c1a8de5b234" providerId="ADAL" clId="{7239A95B-E01F-4757-A496-F19E536A99E0}" dt="2022-11-17T01:28:57.573" v="583" actId="164"/>
          <ac:spMkLst>
            <pc:docMk/>
            <pc:sldMk cId="2678274321" sldId="319"/>
            <ac:spMk id="20" creationId="{053CF2C3-6BBF-D08E-1E5F-8B9D9829BE02}"/>
          </ac:spMkLst>
        </pc:spChg>
        <pc:grpChg chg="add mod">
          <ac:chgData name="XuMingle" userId="6accb246-f179-42e5-8cc4-2c1a8de5b234" providerId="ADAL" clId="{7239A95B-E01F-4757-A496-F19E536A99E0}" dt="2022-11-17T01:28:57.573" v="583" actId="164"/>
          <ac:grpSpMkLst>
            <pc:docMk/>
            <pc:sldMk cId="2678274321" sldId="319"/>
            <ac:grpSpMk id="21" creationId="{40C33471-6000-79ED-8169-992D01432593}"/>
          </ac:grpSpMkLst>
        </pc:grpChg>
        <pc:picChg chg="mod">
          <ac:chgData name="XuMingle" userId="6accb246-f179-42e5-8cc4-2c1a8de5b234" providerId="ADAL" clId="{7239A95B-E01F-4757-A496-F19E536A99E0}" dt="2022-11-17T01:28:57.573" v="583" actId="164"/>
          <ac:picMkLst>
            <pc:docMk/>
            <pc:sldMk cId="2678274321" sldId="319"/>
            <ac:picMk id="5122" creationId="{BFF9C322-4F0F-2322-E547-1494344DA3D5}"/>
          </ac:picMkLst>
        </pc:picChg>
      </pc:sldChg>
      <pc:sldChg chg="modNotesTx">
        <pc:chgData name="XuMingle" userId="6accb246-f179-42e5-8cc4-2c1a8de5b234" providerId="ADAL" clId="{7239A95B-E01F-4757-A496-F19E536A99E0}" dt="2022-11-17T04:54:38.864" v="3628" actId="20577"/>
        <pc:sldMkLst>
          <pc:docMk/>
          <pc:sldMk cId="63215616" sldId="320"/>
        </pc:sldMkLst>
      </pc:sldChg>
      <pc:sldChg chg="modNotesTx">
        <pc:chgData name="XuMingle" userId="6accb246-f179-42e5-8cc4-2c1a8de5b234" providerId="ADAL" clId="{7239A95B-E01F-4757-A496-F19E536A99E0}" dt="2022-11-17T04:59:07.250" v="4211" actId="20577"/>
        <pc:sldMkLst>
          <pc:docMk/>
          <pc:sldMk cId="2524426440" sldId="321"/>
        </pc:sldMkLst>
      </pc:sldChg>
      <pc:sldChg chg="modNotesTx">
        <pc:chgData name="XuMingle" userId="6accb246-f179-42e5-8cc4-2c1a8de5b234" providerId="ADAL" clId="{7239A95B-E01F-4757-A496-F19E536A99E0}" dt="2022-11-17T04:55:30.645" v="3754" actId="20577"/>
        <pc:sldMkLst>
          <pc:docMk/>
          <pc:sldMk cId="1000711990" sldId="322"/>
        </pc:sldMkLst>
      </pc:sldChg>
      <pc:sldChg chg="modNotesTx">
        <pc:chgData name="XuMingle" userId="6accb246-f179-42e5-8cc4-2c1a8de5b234" providerId="ADAL" clId="{7239A95B-E01F-4757-A496-F19E536A99E0}" dt="2022-11-17T04:57:44.577" v="3999" actId="20577"/>
        <pc:sldMkLst>
          <pc:docMk/>
          <pc:sldMk cId="1147786809" sldId="323"/>
        </pc:sldMkLst>
      </pc:sldChg>
      <pc:sldChg chg="modSp mod modNotesTx">
        <pc:chgData name="XuMingle" userId="6accb246-f179-42e5-8cc4-2c1a8de5b234" providerId="ADAL" clId="{7239A95B-E01F-4757-A496-F19E536A99E0}" dt="2022-11-17T05:00:24.569" v="4367" actId="403"/>
        <pc:sldMkLst>
          <pc:docMk/>
          <pc:sldMk cId="726127479" sldId="324"/>
        </pc:sldMkLst>
        <pc:spChg chg="mod">
          <ac:chgData name="XuMingle" userId="6accb246-f179-42e5-8cc4-2c1a8de5b234" providerId="ADAL" clId="{7239A95B-E01F-4757-A496-F19E536A99E0}" dt="2022-11-17T05:00:24.569" v="4367" actId="403"/>
          <ac:spMkLst>
            <pc:docMk/>
            <pc:sldMk cId="726127479" sldId="324"/>
            <ac:spMk id="7" creationId="{2B5ACCE1-2E42-1A93-7333-5272323A5F17}"/>
          </ac:spMkLst>
        </pc:spChg>
      </pc:sldChg>
      <pc:sldChg chg="addSp delSp modSp mod modNotesTx">
        <pc:chgData name="XuMingle" userId="6accb246-f179-42e5-8cc4-2c1a8de5b234" providerId="ADAL" clId="{7239A95B-E01F-4757-A496-F19E536A99E0}" dt="2022-11-17T05:05:09.545" v="4548" actId="20577"/>
        <pc:sldMkLst>
          <pc:docMk/>
          <pc:sldMk cId="3697160010" sldId="326"/>
        </pc:sldMkLst>
        <pc:spChg chg="mod">
          <ac:chgData name="XuMingle" userId="6accb246-f179-42e5-8cc4-2c1a8de5b234" providerId="ADAL" clId="{7239A95B-E01F-4757-A496-F19E536A99E0}" dt="2022-11-17T01:59:45.337" v="794" actId="20577"/>
          <ac:spMkLst>
            <pc:docMk/>
            <pc:sldMk cId="3697160010" sldId="326"/>
            <ac:spMk id="2" creationId="{CCCB949B-EAC7-1549-9B43-D529A43C17D4}"/>
          </ac:spMkLst>
        </pc:spChg>
        <pc:picChg chg="add del">
          <ac:chgData name="XuMingle" userId="6accb246-f179-42e5-8cc4-2c1a8de5b234" providerId="ADAL" clId="{7239A95B-E01F-4757-A496-F19E536A99E0}" dt="2022-11-17T01:59:45.724" v="795" actId="478"/>
          <ac:picMkLst>
            <pc:docMk/>
            <pc:sldMk cId="3697160010" sldId="326"/>
            <ac:picMk id="8" creationId="{5593EC20-BC73-B52F-6644-90F26FFEA3FC}"/>
          </ac:picMkLst>
        </pc:picChg>
        <pc:picChg chg="add del">
          <ac:chgData name="XuMingle" userId="6accb246-f179-42e5-8cc4-2c1a8de5b234" providerId="ADAL" clId="{7239A95B-E01F-4757-A496-F19E536A99E0}" dt="2022-11-17T01:59:45.724" v="795" actId="478"/>
          <ac:picMkLst>
            <pc:docMk/>
            <pc:sldMk cId="3697160010" sldId="326"/>
            <ac:picMk id="9" creationId="{52D893E8-66B8-818B-482D-33D0911E1BDE}"/>
          </ac:picMkLst>
        </pc:picChg>
      </pc:sldChg>
      <pc:sldChg chg="modNotesTx">
        <pc:chgData name="XuMingle" userId="6accb246-f179-42e5-8cc4-2c1a8de5b234" providerId="ADAL" clId="{7239A95B-E01F-4757-A496-F19E536A99E0}" dt="2022-11-17T05:06:55.576" v="4755" actId="20577"/>
        <pc:sldMkLst>
          <pc:docMk/>
          <pc:sldMk cId="2461897526" sldId="329"/>
        </pc:sldMkLst>
      </pc:sldChg>
      <pc:sldChg chg="addSp delSp modSp mod modAnim modNotesTx">
        <pc:chgData name="XuMingle" userId="6accb246-f179-42e5-8cc4-2c1a8de5b234" providerId="ADAL" clId="{7239A95B-E01F-4757-A496-F19E536A99E0}" dt="2022-11-17T05:19:30.218" v="6512" actId="20577"/>
        <pc:sldMkLst>
          <pc:docMk/>
          <pc:sldMk cId="1020876511" sldId="335"/>
        </pc:sldMkLst>
        <pc:spChg chg="mod">
          <ac:chgData name="XuMingle" userId="6accb246-f179-42e5-8cc4-2c1a8de5b234" providerId="ADAL" clId="{7239A95B-E01F-4757-A496-F19E536A99E0}" dt="2022-11-17T01:37:42.656" v="655" actId="12"/>
          <ac:spMkLst>
            <pc:docMk/>
            <pc:sldMk cId="1020876511" sldId="335"/>
            <ac:spMk id="13" creationId="{EA0967D9-ABE3-18F9-6E75-529A7BF85E0C}"/>
          </ac:spMkLst>
        </pc:spChg>
        <pc:spChg chg="mod">
          <ac:chgData name="XuMingle" userId="6accb246-f179-42e5-8cc4-2c1a8de5b234" providerId="ADAL" clId="{7239A95B-E01F-4757-A496-F19E536A99E0}" dt="2022-11-17T01:41:38.368" v="709" actId="20577"/>
          <ac:spMkLst>
            <pc:docMk/>
            <pc:sldMk cId="1020876511" sldId="335"/>
            <ac:spMk id="20" creationId="{C006AA21-0799-D683-559D-F940F27E7DDC}"/>
          </ac:spMkLst>
        </pc:spChg>
        <pc:spChg chg="mod">
          <ac:chgData name="XuMingle" userId="6accb246-f179-42e5-8cc4-2c1a8de5b234" providerId="ADAL" clId="{7239A95B-E01F-4757-A496-F19E536A99E0}" dt="2022-11-17T01:42:32.079" v="738"/>
          <ac:spMkLst>
            <pc:docMk/>
            <pc:sldMk cId="1020876511" sldId="335"/>
            <ac:spMk id="21" creationId="{22AE329D-A9D9-BF53-2CAF-CF6ED6B6C2A8}"/>
          </ac:spMkLst>
        </pc:spChg>
        <pc:spChg chg="mod">
          <ac:chgData name="XuMingle" userId="6accb246-f179-42e5-8cc4-2c1a8de5b234" providerId="ADAL" clId="{7239A95B-E01F-4757-A496-F19E536A99E0}" dt="2022-11-17T05:16:21.898" v="6073" actId="1076"/>
          <ac:spMkLst>
            <pc:docMk/>
            <pc:sldMk cId="1020876511" sldId="335"/>
            <ac:spMk id="22" creationId="{9402A44A-A220-5719-B907-723015B4B7F3}"/>
          </ac:spMkLst>
        </pc:spChg>
        <pc:cxnChg chg="add mod">
          <ac:chgData name="XuMingle" userId="6accb246-f179-42e5-8cc4-2c1a8de5b234" providerId="ADAL" clId="{7239A95B-E01F-4757-A496-F19E536A99E0}" dt="2022-11-17T01:38:34.449" v="673" actId="1037"/>
          <ac:cxnSpMkLst>
            <pc:docMk/>
            <pc:sldMk cId="1020876511" sldId="335"/>
            <ac:cxnSpMk id="28" creationId="{BC2BAA10-E881-4226-9C14-00AC333CC2BF}"/>
          </ac:cxnSpMkLst>
        </pc:cxnChg>
        <pc:cxnChg chg="add del mod">
          <ac:chgData name="XuMingle" userId="6accb246-f179-42e5-8cc4-2c1a8de5b234" providerId="ADAL" clId="{7239A95B-E01F-4757-A496-F19E536A99E0}" dt="2022-11-17T01:38:22.965" v="661" actId="478"/>
          <ac:cxnSpMkLst>
            <pc:docMk/>
            <pc:sldMk cId="1020876511" sldId="335"/>
            <ac:cxnSpMk id="29" creationId="{0B04F675-69BA-5044-E745-24EA1140E049}"/>
          </ac:cxnSpMkLst>
        </pc:cxnChg>
        <pc:cxnChg chg="add mod">
          <ac:chgData name="XuMingle" userId="6accb246-f179-42e5-8cc4-2c1a8de5b234" providerId="ADAL" clId="{7239A95B-E01F-4757-A496-F19E536A99E0}" dt="2022-11-17T01:38:34.449" v="673" actId="1037"/>
          <ac:cxnSpMkLst>
            <pc:docMk/>
            <pc:sldMk cId="1020876511" sldId="335"/>
            <ac:cxnSpMk id="30" creationId="{934F8AAA-88FE-9591-B01A-D278AC983947}"/>
          </ac:cxnSpMkLst>
        </pc:cxnChg>
      </pc:sldChg>
      <pc:sldChg chg="modAnim modNotesTx">
        <pc:chgData name="XuMingle" userId="6accb246-f179-42e5-8cc4-2c1a8de5b234" providerId="ADAL" clId="{7239A95B-E01F-4757-A496-F19E536A99E0}" dt="2022-11-17T05:14:17.177" v="5840" actId="20577"/>
        <pc:sldMkLst>
          <pc:docMk/>
          <pc:sldMk cId="436537531" sldId="336"/>
        </pc:sldMkLst>
      </pc:sldChg>
      <pc:sldChg chg="modSp mod modAnim modNotesTx">
        <pc:chgData name="XuMingle" userId="6accb246-f179-42e5-8cc4-2c1a8de5b234" providerId="ADAL" clId="{7239A95B-E01F-4757-A496-F19E536A99E0}" dt="2022-11-17T05:11:49.862" v="5452" actId="20577"/>
        <pc:sldMkLst>
          <pc:docMk/>
          <pc:sldMk cId="2772831658" sldId="337"/>
        </pc:sldMkLst>
        <pc:spChg chg="mod">
          <ac:chgData name="XuMingle" userId="6accb246-f179-42e5-8cc4-2c1a8de5b234" providerId="ADAL" clId="{7239A95B-E01F-4757-A496-F19E536A99E0}" dt="2022-11-17T03:43:23.019" v="2184" actId="20577"/>
          <ac:spMkLst>
            <pc:docMk/>
            <pc:sldMk cId="2772831658" sldId="337"/>
            <ac:spMk id="6" creationId="{F6D9F1DB-8646-DDA1-FA8C-194492724568}"/>
          </ac:spMkLst>
        </pc:spChg>
        <pc:spChg chg="mod ord">
          <ac:chgData name="XuMingle" userId="6accb246-f179-42e5-8cc4-2c1a8de5b234" providerId="ADAL" clId="{7239A95B-E01F-4757-A496-F19E536A99E0}" dt="2022-11-17T01:31:57.480" v="648"/>
          <ac:spMkLst>
            <pc:docMk/>
            <pc:sldMk cId="2772831658" sldId="337"/>
            <ac:spMk id="18" creationId="{FDE7F75D-D436-84E5-C500-D20E2E745698}"/>
          </ac:spMkLst>
        </pc:spChg>
      </pc:sldChg>
      <pc:sldChg chg="modNotesTx">
        <pc:chgData name="XuMingle" userId="6accb246-f179-42e5-8cc4-2c1a8de5b234" providerId="ADAL" clId="{7239A95B-E01F-4757-A496-F19E536A99E0}" dt="2022-11-17T05:21:50.079" v="6746" actId="20577"/>
        <pc:sldMkLst>
          <pc:docMk/>
          <pc:sldMk cId="2702111887" sldId="340"/>
        </pc:sldMkLst>
      </pc:sldChg>
      <pc:sldChg chg="modSp mod">
        <pc:chgData name="XuMingle" userId="6accb246-f179-42e5-8cc4-2c1a8de5b234" providerId="ADAL" clId="{7239A95B-E01F-4757-A496-F19E536A99E0}" dt="2022-11-17T01:53:05.960" v="774" actId="27117"/>
        <pc:sldMkLst>
          <pc:docMk/>
          <pc:sldMk cId="2399014492" sldId="341"/>
        </pc:sldMkLst>
        <pc:spChg chg="mod">
          <ac:chgData name="XuMingle" userId="6accb246-f179-42e5-8cc4-2c1a8de5b234" providerId="ADAL" clId="{7239A95B-E01F-4757-A496-F19E536A99E0}" dt="2022-11-17T01:47:15.147" v="758" actId="14100"/>
          <ac:spMkLst>
            <pc:docMk/>
            <pc:sldMk cId="2399014492" sldId="341"/>
            <ac:spMk id="31" creationId="{506A399C-87EB-4CD8-3EF8-86955B1AC70C}"/>
          </ac:spMkLst>
        </pc:spChg>
        <pc:graphicFrameChg chg="modGraphic">
          <ac:chgData name="XuMingle" userId="6accb246-f179-42e5-8cc4-2c1a8de5b234" providerId="ADAL" clId="{7239A95B-E01F-4757-A496-F19E536A99E0}" dt="2022-11-17T01:53:05.960" v="774" actId="27117"/>
          <ac:graphicFrameMkLst>
            <pc:docMk/>
            <pc:sldMk cId="2399014492" sldId="341"/>
            <ac:graphicFrameMk id="7" creationId="{C17672F5-16E8-2DA7-3E8E-FAEF7371EDBB}"/>
          </ac:graphicFrameMkLst>
        </pc:graphicFrameChg>
      </pc:sldChg>
      <pc:sldChg chg="modNotesTx">
        <pc:chgData name="XuMingle" userId="6accb246-f179-42e5-8cc4-2c1a8de5b234" providerId="ADAL" clId="{7239A95B-E01F-4757-A496-F19E536A99E0}" dt="2022-11-17T05:23:31.755" v="6862" actId="20577"/>
        <pc:sldMkLst>
          <pc:docMk/>
          <pc:sldMk cId="2426047171" sldId="342"/>
        </pc:sldMkLst>
      </pc:sldChg>
      <pc:sldChg chg="addSp modSp mod ord">
        <pc:chgData name="XuMingle" userId="6accb246-f179-42e5-8cc4-2c1a8de5b234" providerId="ADAL" clId="{7239A95B-E01F-4757-A496-F19E536A99E0}" dt="2022-11-17T01:54:43.743" v="783" actId="113"/>
        <pc:sldMkLst>
          <pc:docMk/>
          <pc:sldMk cId="878714524" sldId="344"/>
        </pc:sldMkLst>
        <pc:spChg chg="add mod">
          <ac:chgData name="XuMingle" userId="6accb246-f179-42e5-8cc4-2c1a8de5b234" providerId="ADAL" clId="{7239A95B-E01F-4757-A496-F19E536A99E0}" dt="2022-11-17T01:54:43.743" v="783" actId="113"/>
          <ac:spMkLst>
            <pc:docMk/>
            <pc:sldMk cId="878714524" sldId="344"/>
            <ac:spMk id="9" creationId="{4ABF2D22-8F0B-AEB2-65CD-2B32E066108F}"/>
          </ac:spMkLst>
        </pc:spChg>
      </pc:sldChg>
      <pc:sldChg chg="addSp delSp modSp mod">
        <pc:chgData name="XuMingle" userId="6accb246-f179-42e5-8cc4-2c1a8de5b234" providerId="ADAL" clId="{7239A95B-E01F-4757-A496-F19E536A99E0}" dt="2022-11-17T03:48:31.047" v="2266" actId="1076"/>
        <pc:sldMkLst>
          <pc:docMk/>
          <pc:sldMk cId="200928667" sldId="353"/>
        </pc:sldMkLst>
        <pc:spChg chg="mod">
          <ac:chgData name="XuMingle" userId="6accb246-f179-42e5-8cc4-2c1a8de5b234" providerId="ADAL" clId="{7239A95B-E01F-4757-A496-F19E536A99E0}" dt="2022-11-17T03:47:32.240" v="2254" actId="1076"/>
          <ac:spMkLst>
            <pc:docMk/>
            <pc:sldMk cId="200928667" sldId="353"/>
            <ac:spMk id="4" creationId="{9E263F42-1973-2C72-7BDF-10A51444C5FB}"/>
          </ac:spMkLst>
        </pc:spChg>
        <pc:picChg chg="mod">
          <ac:chgData name="XuMingle" userId="6accb246-f179-42e5-8cc4-2c1a8de5b234" providerId="ADAL" clId="{7239A95B-E01F-4757-A496-F19E536A99E0}" dt="2022-11-17T03:48:31.047" v="2266" actId="1076"/>
          <ac:picMkLst>
            <pc:docMk/>
            <pc:sldMk cId="200928667" sldId="353"/>
            <ac:picMk id="5" creationId="{680A3B0F-D4FB-33E3-5BBA-22ADD34CEFC2}"/>
          </ac:picMkLst>
        </pc:picChg>
        <pc:picChg chg="add del mod">
          <ac:chgData name="XuMingle" userId="6accb246-f179-42e5-8cc4-2c1a8de5b234" providerId="ADAL" clId="{7239A95B-E01F-4757-A496-F19E536A99E0}" dt="2022-11-17T03:48:25.499" v="2264" actId="478"/>
          <ac:picMkLst>
            <pc:docMk/>
            <pc:sldMk cId="200928667" sldId="353"/>
            <ac:picMk id="6" creationId="{21CB8D1D-B15C-D93C-594F-D36B10CB5B5B}"/>
          </ac:picMkLst>
        </pc:picChg>
      </pc:sldChg>
      <pc:sldChg chg="modSp">
        <pc:chgData name="XuMingle" userId="6accb246-f179-42e5-8cc4-2c1a8de5b234" providerId="ADAL" clId="{7239A95B-E01F-4757-A496-F19E536A99E0}" dt="2022-11-17T05:27:15.294" v="6863" actId="1076"/>
        <pc:sldMkLst>
          <pc:docMk/>
          <pc:sldMk cId="1484754753" sldId="358"/>
        </pc:sldMkLst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18" creationId="{52B968C6-6F7D-73B0-B60D-5EEBB12A22E0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19" creationId="{4C66F666-DDC8-54C9-E365-AAFC6EED9E8B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21" creationId="{2B302756-C61B-1459-9A69-BF44F68B22E6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25" creationId="{622D54AD-370D-1898-B785-4CB0E9D52512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26" creationId="{28F3507E-11A9-E1A1-30A4-EEDD3A8718A1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27" creationId="{1C0EC328-1719-3613-C724-440897BB96AD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54" creationId="{4202C4DE-FF0B-91F3-8C6D-B12D668B0777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55" creationId="{5EA9915F-1D47-0DF8-3F58-0680A5868593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56" creationId="{D4558682-6236-8836-F116-6D6776638A11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58" creationId="{DC4462A7-CE10-5B9B-92BF-727DBB440DEE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61" creationId="{8FFB2CAA-DE4C-40A4-B230-3D8E59313E47}"/>
          </ac:spMkLst>
        </pc:spChg>
        <pc:spChg chg="mod">
          <ac:chgData name="XuMingle" userId="6accb246-f179-42e5-8cc4-2c1a8de5b234" providerId="ADAL" clId="{7239A95B-E01F-4757-A496-F19E536A99E0}" dt="2022-11-17T05:27:15.294" v="6863" actId="1076"/>
          <ac:spMkLst>
            <pc:docMk/>
            <pc:sldMk cId="1484754753" sldId="358"/>
            <ac:spMk id="62" creationId="{79FCD5A3-BA80-1E42-BE83-F449C5F0FAF0}"/>
          </ac:spMkLst>
        </pc:spChg>
        <pc:grpChg chg="mod">
          <ac:chgData name="XuMingle" userId="6accb246-f179-42e5-8cc4-2c1a8de5b234" providerId="ADAL" clId="{7239A95B-E01F-4757-A496-F19E536A99E0}" dt="2022-11-17T05:27:15.294" v="6863" actId="1076"/>
          <ac:grpSpMkLst>
            <pc:docMk/>
            <pc:sldMk cId="1484754753" sldId="358"/>
            <ac:grpSpMk id="52" creationId="{D797FB4A-5AF1-334A-2536-DDF8D6256E14}"/>
          </ac:grpSpMkLst>
        </pc:grpChg>
        <pc:grpChg chg="mod">
          <ac:chgData name="XuMingle" userId="6accb246-f179-42e5-8cc4-2c1a8de5b234" providerId="ADAL" clId="{7239A95B-E01F-4757-A496-F19E536A99E0}" dt="2022-11-17T05:27:15.294" v="6863" actId="1076"/>
          <ac:grpSpMkLst>
            <pc:docMk/>
            <pc:sldMk cId="1484754753" sldId="358"/>
            <ac:grpSpMk id="53" creationId="{E348EC2C-F10A-87E3-DC49-33B5F32648B5}"/>
          </ac:grpSpMkLst>
        </pc:grp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22" creationId="{A24DA611-559B-3B71-DE3A-68DB044DD1E7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38" creationId="{C73F4056-2F9C-7919-3CBA-DE2CE88B92D4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0" creationId="{4B6B9E4F-BB77-69F4-4882-53622F237B61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2" creationId="{32E735A4-C3FD-9DAE-CA73-EE5B49EC1C6E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4" creationId="{A1EA97EC-65B0-8063-EE3C-26C2B5769EAA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6" creationId="{43870DDF-54AB-033C-10AC-C353E08BA218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8" creationId="{D6A6153E-21A2-82D5-877F-2C0EA28431FD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49" creationId="{042F969D-ACF9-0D31-F131-ACA5ABD92FD2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50" creationId="{945C805E-B96D-DFDB-B256-4CB80CB6CD8A}"/>
          </ac:picMkLst>
        </pc:picChg>
        <pc:picChg chg="mod">
          <ac:chgData name="XuMingle" userId="6accb246-f179-42e5-8cc4-2c1a8de5b234" providerId="ADAL" clId="{7239A95B-E01F-4757-A496-F19E536A99E0}" dt="2022-11-17T05:27:15.294" v="6863" actId="1076"/>
          <ac:picMkLst>
            <pc:docMk/>
            <pc:sldMk cId="1484754753" sldId="358"/>
            <ac:picMk id="51" creationId="{AE33037F-7C4D-7A6E-9C39-6A8082E3C7F5}"/>
          </ac:picMkLst>
        </pc:picChg>
      </pc:sldChg>
      <pc:sldChg chg="delSp mod">
        <pc:chgData name="XuMingle" userId="6accb246-f179-42e5-8cc4-2c1a8de5b234" providerId="ADAL" clId="{7239A95B-E01F-4757-A496-F19E536A99E0}" dt="2022-11-17T05:27:23.540" v="6864" actId="478"/>
        <pc:sldMkLst>
          <pc:docMk/>
          <pc:sldMk cId="2681331595" sldId="359"/>
        </pc:sldMkLst>
        <pc:spChg chg="del">
          <ac:chgData name="XuMingle" userId="6accb246-f179-42e5-8cc4-2c1a8de5b234" providerId="ADAL" clId="{7239A95B-E01F-4757-A496-F19E536A99E0}" dt="2022-11-17T05:27:23.540" v="6864" actId="478"/>
          <ac:spMkLst>
            <pc:docMk/>
            <pc:sldMk cId="2681331595" sldId="359"/>
            <ac:spMk id="7" creationId="{B207B6BE-38C4-8B37-A171-1287FB0D33F1}"/>
          </ac:spMkLst>
        </pc:spChg>
      </pc:sldChg>
      <pc:sldChg chg="addSp delSp modSp mod delAnim modAnim">
        <pc:chgData name="XuMingle" userId="6accb246-f179-42e5-8cc4-2c1a8de5b234" providerId="ADAL" clId="{7239A95B-E01F-4757-A496-F19E536A99E0}" dt="2022-11-17T03:21:48.331" v="1318"/>
        <pc:sldMkLst>
          <pc:docMk/>
          <pc:sldMk cId="285288470" sldId="365"/>
        </pc:sldMkLst>
        <pc:spChg chg="add del mod">
          <ac:chgData name="XuMingle" userId="6accb246-f179-42e5-8cc4-2c1a8de5b234" providerId="ADAL" clId="{7239A95B-E01F-4757-A496-F19E536A99E0}" dt="2022-11-17T03:21:16.722" v="1311" actId="478"/>
          <ac:spMkLst>
            <pc:docMk/>
            <pc:sldMk cId="285288470" sldId="365"/>
            <ac:spMk id="6" creationId="{031B1872-A64E-4BAC-5CAD-E5F248A1E987}"/>
          </ac:spMkLst>
        </pc:spChg>
        <pc:spChg chg="add mod">
          <ac:chgData name="XuMingle" userId="6accb246-f179-42e5-8cc4-2c1a8de5b234" providerId="ADAL" clId="{7239A95B-E01F-4757-A496-F19E536A99E0}" dt="2022-11-17T03:21:40.888" v="1316" actId="2085"/>
          <ac:spMkLst>
            <pc:docMk/>
            <pc:sldMk cId="285288470" sldId="365"/>
            <ac:spMk id="7" creationId="{DC2070A8-802F-AA48-B9C5-85E1D26EA48B}"/>
          </ac:spMkLst>
        </pc:spChg>
      </pc:sldChg>
      <pc:sldChg chg="addSp delSp modSp mod delAnim modAnim">
        <pc:chgData name="XuMingle" userId="6accb246-f179-42e5-8cc4-2c1a8de5b234" providerId="ADAL" clId="{7239A95B-E01F-4757-A496-F19E536A99E0}" dt="2022-11-17T03:21:56.467" v="1321" actId="1076"/>
        <pc:sldMkLst>
          <pc:docMk/>
          <pc:sldMk cId="2318993376" sldId="368"/>
        </pc:sldMkLst>
        <pc:spChg chg="add del mod">
          <ac:chgData name="XuMingle" userId="6accb246-f179-42e5-8cc4-2c1a8de5b234" providerId="ADAL" clId="{7239A95B-E01F-4757-A496-F19E536A99E0}" dt="2022-11-17T03:21:54.081" v="1319" actId="478"/>
          <ac:spMkLst>
            <pc:docMk/>
            <pc:sldMk cId="2318993376" sldId="368"/>
            <ac:spMk id="9" creationId="{AB69ADDE-5914-889A-CFDB-5B0BD5B1EB2F}"/>
          </ac:spMkLst>
        </pc:spChg>
        <pc:spChg chg="add mod">
          <ac:chgData name="XuMingle" userId="6accb246-f179-42e5-8cc4-2c1a8de5b234" providerId="ADAL" clId="{7239A95B-E01F-4757-A496-F19E536A99E0}" dt="2022-11-17T03:21:56.467" v="1321" actId="1076"/>
          <ac:spMkLst>
            <pc:docMk/>
            <pc:sldMk cId="2318993376" sldId="368"/>
            <ac:spMk id="10" creationId="{3A29FE85-F7FD-E996-FE12-78A120BBE493}"/>
          </ac:spMkLst>
        </pc:spChg>
      </pc:sldChg>
      <pc:sldChg chg="modSp">
        <pc:chgData name="XuMingle" userId="6accb246-f179-42e5-8cc4-2c1a8de5b234" providerId="ADAL" clId="{7239A95B-E01F-4757-A496-F19E536A99E0}" dt="2022-11-17T03:22:20.987" v="1355" actId="20577"/>
        <pc:sldMkLst>
          <pc:docMk/>
          <pc:sldMk cId="1603675724" sldId="369"/>
        </pc:sldMkLst>
        <pc:spChg chg="mod">
          <ac:chgData name="XuMingle" userId="6accb246-f179-42e5-8cc4-2c1a8de5b234" providerId="ADAL" clId="{7239A95B-E01F-4757-A496-F19E536A99E0}" dt="2022-11-17T03:22:20.987" v="1355" actId="20577"/>
          <ac:spMkLst>
            <pc:docMk/>
            <pc:sldMk cId="1603675724" sldId="369"/>
            <ac:spMk id="5" creationId="{8A42E214-E06E-1E99-73C7-A82DD193FF46}"/>
          </ac:spMkLst>
        </pc:spChg>
      </pc:sldChg>
      <pc:sldChg chg="modSp">
        <pc:chgData name="XuMingle" userId="6accb246-f179-42e5-8cc4-2c1a8de5b234" providerId="ADAL" clId="{7239A95B-E01F-4757-A496-F19E536A99E0}" dt="2022-11-17T03:22:51.219" v="1360" actId="20577"/>
        <pc:sldMkLst>
          <pc:docMk/>
          <pc:sldMk cId="756476919" sldId="374"/>
        </pc:sldMkLst>
        <pc:spChg chg="mod">
          <ac:chgData name="XuMingle" userId="6accb246-f179-42e5-8cc4-2c1a8de5b234" providerId="ADAL" clId="{7239A95B-E01F-4757-A496-F19E536A99E0}" dt="2022-11-17T03:22:51.219" v="1360" actId="20577"/>
          <ac:spMkLst>
            <pc:docMk/>
            <pc:sldMk cId="756476919" sldId="374"/>
            <ac:spMk id="4" creationId="{E03C5678-DA1D-9714-CB8D-2C5277699FFE}"/>
          </ac:spMkLst>
        </pc:spChg>
      </pc:sldChg>
      <pc:sldChg chg="addSp modSp mod modAnim">
        <pc:chgData name="XuMingle" userId="6accb246-f179-42e5-8cc4-2c1a8de5b234" providerId="ADAL" clId="{7239A95B-E01F-4757-A496-F19E536A99E0}" dt="2022-11-17T03:26:02.430" v="1413" actId="1036"/>
        <pc:sldMkLst>
          <pc:docMk/>
          <pc:sldMk cId="12179632" sldId="377"/>
        </pc:sldMkLst>
        <pc:spChg chg="add mod">
          <ac:chgData name="XuMingle" userId="6accb246-f179-42e5-8cc4-2c1a8de5b234" providerId="ADAL" clId="{7239A95B-E01F-4757-A496-F19E536A99E0}" dt="2022-11-17T03:25:56.114" v="1395" actId="1076"/>
          <ac:spMkLst>
            <pc:docMk/>
            <pc:sldMk cId="12179632" sldId="377"/>
            <ac:spMk id="13" creationId="{EDB565F0-9ABE-5FF1-29F8-AC1389A9A229}"/>
          </ac:spMkLst>
        </pc:spChg>
        <pc:spChg chg="add mod">
          <ac:chgData name="XuMingle" userId="6accb246-f179-42e5-8cc4-2c1a8de5b234" providerId="ADAL" clId="{7239A95B-E01F-4757-A496-F19E536A99E0}" dt="2022-11-17T03:26:02.430" v="1413" actId="1036"/>
          <ac:spMkLst>
            <pc:docMk/>
            <pc:sldMk cId="12179632" sldId="377"/>
            <ac:spMk id="14" creationId="{0D723099-DCE4-CA9D-AC4B-FAAEB03AB98F}"/>
          </ac:spMkLst>
        </pc:spChg>
      </pc:sldChg>
      <pc:sldChg chg="addSp modSp mod modAnim">
        <pc:chgData name="XuMingle" userId="6accb246-f179-42e5-8cc4-2c1a8de5b234" providerId="ADAL" clId="{7239A95B-E01F-4757-A496-F19E536A99E0}" dt="2022-11-17T03:23:22.125" v="1365" actId="1076"/>
        <pc:sldMkLst>
          <pc:docMk/>
          <pc:sldMk cId="414123137" sldId="378"/>
        </pc:sldMkLst>
        <pc:spChg chg="add mod">
          <ac:chgData name="XuMingle" userId="6accb246-f179-42e5-8cc4-2c1a8de5b234" providerId="ADAL" clId="{7239A95B-E01F-4757-A496-F19E536A99E0}" dt="2022-11-17T03:23:22.125" v="1365" actId="1076"/>
          <ac:spMkLst>
            <pc:docMk/>
            <pc:sldMk cId="414123137" sldId="378"/>
            <ac:spMk id="9" creationId="{D05EE13F-9ECD-AA4F-1ED8-A19DAF6596E7}"/>
          </ac:spMkLst>
        </pc:spChg>
      </pc:sldChg>
      <pc:sldChg chg="addSp modSp mod modAnim">
        <pc:chgData name="XuMingle" userId="6accb246-f179-42e5-8cc4-2c1a8de5b234" providerId="ADAL" clId="{7239A95B-E01F-4757-A496-F19E536A99E0}" dt="2022-11-17T03:23:30.291" v="1369"/>
        <pc:sldMkLst>
          <pc:docMk/>
          <pc:sldMk cId="4258466962" sldId="379"/>
        </pc:sldMkLst>
        <pc:spChg chg="add mod">
          <ac:chgData name="XuMingle" userId="6accb246-f179-42e5-8cc4-2c1a8de5b234" providerId="ADAL" clId="{7239A95B-E01F-4757-A496-F19E536A99E0}" dt="2022-11-17T03:23:30.291" v="1369"/>
          <ac:spMkLst>
            <pc:docMk/>
            <pc:sldMk cId="4258466962" sldId="379"/>
            <ac:spMk id="7" creationId="{8F9EA311-6E56-1DCF-E199-53121EF00C1D}"/>
          </ac:spMkLst>
        </pc:spChg>
      </pc:sldChg>
      <pc:sldChg chg="addSp modSp mod modAnim">
        <pc:chgData name="XuMingle" userId="6accb246-f179-42e5-8cc4-2c1a8de5b234" providerId="ADAL" clId="{7239A95B-E01F-4757-A496-F19E536A99E0}" dt="2022-11-17T03:25:31.939" v="1393" actId="208"/>
        <pc:sldMkLst>
          <pc:docMk/>
          <pc:sldMk cId="630870169" sldId="383"/>
        </pc:sldMkLst>
        <pc:spChg chg="add mod">
          <ac:chgData name="XuMingle" userId="6accb246-f179-42e5-8cc4-2c1a8de5b234" providerId="ADAL" clId="{7239A95B-E01F-4757-A496-F19E536A99E0}" dt="2022-11-17T03:25:19.538" v="1392" actId="14100"/>
          <ac:spMkLst>
            <pc:docMk/>
            <pc:sldMk cId="630870169" sldId="383"/>
            <ac:spMk id="12" creationId="{782B98C8-AA1E-C186-3A9B-194B7E3BA081}"/>
          </ac:spMkLst>
        </pc:spChg>
        <pc:spChg chg="add mod">
          <ac:chgData name="XuMingle" userId="6accb246-f179-42e5-8cc4-2c1a8de5b234" providerId="ADAL" clId="{7239A95B-E01F-4757-A496-F19E536A99E0}" dt="2022-11-17T03:25:31.939" v="1393" actId="208"/>
          <ac:spMkLst>
            <pc:docMk/>
            <pc:sldMk cId="630870169" sldId="383"/>
            <ac:spMk id="13" creationId="{3EF76005-71B7-367A-DE2F-1953A6B70AB5}"/>
          </ac:spMkLst>
        </pc:spChg>
      </pc:sldChg>
      <pc:sldChg chg="modSp mod">
        <pc:chgData name="XuMingle" userId="6accb246-f179-42e5-8cc4-2c1a8de5b234" providerId="ADAL" clId="{7239A95B-E01F-4757-A496-F19E536A99E0}" dt="2022-11-17T00:55:14.910" v="22" actId="20577"/>
        <pc:sldMkLst>
          <pc:docMk/>
          <pc:sldMk cId="2696455467" sldId="384"/>
        </pc:sldMkLst>
        <pc:spChg chg="mod">
          <ac:chgData name="XuMingle" userId="6accb246-f179-42e5-8cc4-2c1a8de5b234" providerId="ADAL" clId="{7239A95B-E01F-4757-A496-F19E536A99E0}" dt="2022-11-17T00:55:14.910" v="22" actId="20577"/>
          <ac:spMkLst>
            <pc:docMk/>
            <pc:sldMk cId="2696455467" sldId="384"/>
            <ac:spMk id="4" creationId="{32D32BA7-69E8-A1FB-6B9C-F501F93BB9F7}"/>
          </ac:spMkLst>
        </pc:spChg>
      </pc:sldChg>
      <pc:sldChg chg="addSp modSp">
        <pc:chgData name="XuMingle" userId="6accb246-f179-42e5-8cc4-2c1a8de5b234" providerId="ADAL" clId="{7239A95B-E01F-4757-A496-F19E536A99E0}" dt="2022-11-17T03:24:28.048" v="1375"/>
        <pc:sldMkLst>
          <pc:docMk/>
          <pc:sldMk cId="2050981879" sldId="385"/>
        </pc:sldMkLst>
        <pc:spChg chg="add mod">
          <ac:chgData name="XuMingle" userId="6accb246-f179-42e5-8cc4-2c1a8de5b234" providerId="ADAL" clId="{7239A95B-E01F-4757-A496-F19E536A99E0}" dt="2022-11-17T03:24:28.048" v="1375"/>
          <ac:spMkLst>
            <pc:docMk/>
            <pc:sldMk cId="2050981879" sldId="385"/>
            <ac:spMk id="6" creationId="{E6D2A5D1-6C73-A4CE-970C-E33518030DBC}"/>
          </ac:spMkLst>
        </pc:spChg>
      </pc:sldChg>
      <pc:sldChg chg="addSp modSp mod">
        <pc:chgData name="XuMingle" userId="6accb246-f179-42e5-8cc4-2c1a8de5b234" providerId="ADAL" clId="{7239A95B-E01F-4757-A496-F19E536A99E0}" dt="2022-11-17T03:24:24.453" v="1374" actId="1076"/>
        <pc:sldMkLst>
          <pc:docMk/>
          <pc:sldMk cId="2256922826" sldId="386"/>
        </pc:sldMkLst>
        <pc:spChg chg="add mod">
          <ac:chgData name="XuMingle" userId="6accb246-f179-42e5-8cc4-2c1a8de5b234" providerId="ADAL" clId="{7239A95B-E01F-4757-A496-F19E536A99E0}" dt="2022-11-17T03:24:24.453" v="1374" actId="1076"/>
          <ac:spMkLst>
            <pc:docMk/>
            <pc:sldMk cId="2256922826" sldId="386"/>
            <ac:spMk id="6" creationId="{D40548BD-5549-3D94-43C7-DFD8AA685EE0}"/>
          </ac:spMkLst>
        </pc:spChg>
      </pc:sldChg>
      <pc:sldChg chg="addSp modSp mod">
        <pc:chgData name="XuMingle" userId="6accb246-f179-42e5-8cc4-2c1a8de5b234" providerId="ADAL" clId="{7239A95B-E01F-4757-A496-F19E536A99E0}" dt="2022-11-17T03:53:34.995" v="2270" actId="20577"/>
        <pc:sldMkLst>
          <pc:docMk/>
          <pc:sldMk cId="3850188783" sldId="387"/>
        </pc:sldMkLst>
        <pc:spChg chg="mod">
          <ac:chgData name="XuMingle" userId="6accb246-f179-42e5-8cc4-2c1a8de5b234" providerId="ADAL" clId="{7239A95B-E01F-4757-A496-F19E536A99E0}" dt="2022-11-17T03:53:34.995" v="2270" actId="20577"/>
          <ac:spMkLst>
            <pc:docMk/>
            <pc:sldMk cId="3850188783" sldId="387"/>
            <ac:spMk id="5" creationId="{6031DBBF-1D7F-DAF4-6B36-172C146328D2}"/>
          </ac:spMkLst>
        </pc:spChg>
        <pc:spChg chg="add mod">
          <ac:chgData name="XuMingle" userId="6accb246-f179-42e5-8cc4-2c1a8de5b234" providerId="ADAL" clId="{7239A95B-E01F-4757-A496-F19E536A99E0}" dt="2022-11-17T03:24:35.360" v="1376"/>
          <ac:spMkLst>
            <pc:docMk/>
            <pc:sldMk cId="3850188783" sldId="387"/>
            <ac:spMk id="8" creationId="{959E22D8-DE32-B7F9-84C3-B28340F38763}"/>
          </ac:spMkLst>
        </pc:spChg>
      </pc:sldChg>
      <pc:sldChg chg="addSp modSp mod">
        <pc:chgData name="XuMingle" userId="6accb246-f179-42e5-8cc4-2c1a8de5b234" providerId="ADAL" clId="{7239A95B-E01F-4757-A496-F19E536A99E0}" dt="2022-11-17T03:53:31.175" v="2269" actId="1076"/>
        <pc:sldMkLst>
          <pc:docMk/>
          <pc:sldMk cId="2041067279" sldId="388"/>
        </pc:sldMkLst>
        <pc:spChg chg="mod">
          <ac:chgData name="XuMingle" userId="6accb246-f179-42e5-8cc4-2c1a8de5b234" providerId="ADAL" clId="{7239A95B-E01F-4757-A496-F19E536A99E0}" dt="2022-11-17T03:53:31.175" v="2269" actId="1076"/>
          <ac:spMkLst>
            <pc:docMk/>
            <pc:sldMk cId="2041067279" sldId="388"/>
            <ac:spMk id="4" creationId="{10450375-7EB1-9178-FC46-00C2E2311103}"/>
          </ac:spMkLst>
        </pc:spChg>
        <pc:spChg chg="add mod">
          <ac:chgData name="XuMingle" userId="6accb246-f179-42e5-8cc4-2c1a8de5b234" providerId="ADAL" clId="{7239A95B-E01F-4757-A496-F19E536A99E0}" dt="2022-11-17T03:24:37.221" v="1377"/>
          <ac:spMkLst>
            <pc:docMk/>
            <pc:sldMk cId="2041067279" sldId="388"/>
            <ac:spMk id="6" creationId="{06A885C3-33E8-B134-25F7-3AE468AA27E3}"/>
          </ac:spMkLst>
        </pc:spChg>
      </pc:sldChg>
      <pc:sldChg chg="addSp delSp modSp mod">
        <pc:chgData name="XuMingle" userId="6accb246-f179-42e5-8cc4-2c1a8de5b234" providerId="ADAL" clId="{7239A95B-E01F-4757-A496-F19E536A99E0}" dt="2022-11-17T03:54:05.680" v="2272" actId="1076"/>
        <pc:sldMkLst>
          <pc:docMk/>
          <pc:sldMk cId="2473004873" sldId="389"/>
        </pc:sldMkLst>
        <pc:spChg chg="mod">
          <ac:chgData name="XuMingle" userId="6accb246-f179-42e5-8cc4-2c1a8de5b234" providerId="ADAL" clId="{7239A95B-E01F-4757-A496-F19E536A99E0}" dt="2022-11-17T02:58:31.330" v="1055"/>
          <ac:spMkLst>
            <pc:docMk/>
            <pc:sldMk cId="2473004873" sldId="389"/>
            <ac:spMk id="2" creationId="{79D76D89-AF27-3A16-1D2C-337F975171FC}"/>
          </ac:spMkLst>
        </pc:spChg>
        <pc:spChg chg="mod">
          <ac:chgData name="XuMingle" userId="6accb246-f179-42e5-8cc4-2c1a8de5b234" providerId="ADAL" clId="{7239A95B-E01F-4757-A496-F19E536A99E0}" dt="2022-11-17T03:54:00.048" v="2271" actId="1076"/>
          <ac:spMkLst>
            <pc:docMk/>
            <pc:sldMk cId="2473004873" sldId="389"/>
            <ac:spMk id="4" creationId="{3B26BE2F-7138-8A8D-7B7E-8DE511031084}"/>
          </ac:spMkLst>
        </pc:spChg>
        <pc:spChg chg="del mod">
          <ac:chgData name="XuMingle" userId="6accb246-f179-42e5-8cc4-2c1a8de5b234" providerId="ADAL" clId="{7239A95B-E01F-4757-A496-F19E536A99E0}" dt="2022-11-17T03:14:30.224" v="1197" actId="478"/>
          <ac:spMkLst>
            <pc:docMk/>
            <pc:sldMk cId="2473004873" sldId="389"/>
            <ac:spMk id="5" creationId="{FB6F1BA4-E171-7F18-5B3D-693A11512CE4}"/>
          </ac:spMkLst>
        </pc:spChg>
        <pc:spChg chg="add mod">
          <ac:chgData name="XuMingle" userId="6accb246-f179-42e5-8cc4-2c1a8de5b234" providerId="ADAL" clId="{7239A95B-E01F-4757-A496-F19E536A99E0}" dt="2022-11-17T03:54:05.680" v="2272" actId="1076"/>
          <ac:spMkLst>
            <pc:docMk/>
            <pc:sldMk cId="2473004873" sldId="389"/>
            <ac:spMk id="28" creationId="{7B783241-BAD6-1C5E-C8C2-2A581820A3DC}"/>
          </ac:spMkLst>
        </pc:spChg>
        <pc:spChg chg="add mod">
          <ac:chgData name="XuMingle" userId="6accb246-f179-42e5-8cc4-2c1a8de5b234" providerId="ADAL" clId="{7239A95B-E01F-4757-A496-F19E536A99E0}" dt="2022-11-17T03:14:47.571" v="1204" actId="571"/>
          <ac:spMkLst>
            <pc:docMk/>
            <pc:sldMk cId="2473004873" sldId="389"/>
            <ac:spMk id="29" creationId="{DE9C175E-D7F9-FBE9-3021-345222BA32C8}"/>
          </ac:spMkLst>
        </pc:spChg>
        <pc:spChg chg="add del mod">
          <ac:chgData name="XuMingle" userId="6accb246-f179-42e5-8cc4-2c1a8de5b234" providerId="ADAL" clId="{7239A95B-E01F-4757-A496-F19E536A99E0}" dt="2022-11-17T03:15:11.693" v="1226" actId="478"/>
          <ac:spMkLst>
            <pc:docMk/>
            <pc:sldMk cId="2473004873" sldId="389"/>
            <ac:spMk id="30" creationId="{59295020-7474-CE17-04F8-3847EED062AA}"/>
          </ac:spMkLst>
        </pc:spChg>
        <pc:spChg chg="add mod">
          <ac:chgData name="XuMingle" userId="6accb246-f179-42e5-8cc4-2c1a8de5b234" providerId="ADAL" clId="{7239A95B-E01F-4757-A496-F19E536A99E0}" dt="2022-11-17T03:54:05.680" v="2272" actId="1076"/>
          <ac:spMkLst>
            <pc:docMk/>
            <pc:sldMk cId="2473004873" sldId="389"/>
            <ac:spMk id="31" creationId="{B9171FD7-EFE5-9CCE-6C5C-0E1E89031139}"/>
          </ac:spMkLst>
        </pc:spChg>
        <pc:picChg chg="del">
          <ac:chgData name="XuMingle" userId="6accb246-f179-42e5-8cc4-2c1a8de5b234" providerId="ADAL" clId="{7239A95B-E01F-4757-A496-F19E536A99E0}" dt="2022-11-17T03:14:30.224" v="1197" actId="478"/>
          <ac:picMkLst>
            <pc:docMk/>
            <pc:sldMk cId="2473004873" sldId="389"/>
            <ac:picMk id="26" creationId="{2F8CE3E3-F6E4-A953-E09A-06EF5074008E}"/>
          </ac:picMkLst>
        </pc:picChg>
        <pc:picChg chg="add mod">
          <ac:chgData name="XuMingle" userId="6accb246-f179-42e5-8cc4-2c1a8de5b234" providerId="ADAL" clId="{7239A95B-E01F-4757-A496-F19E536A99E0}" dt="2022-11-17T03:54:05.680" v="2272" actId="1076"/>
          <ac:picMkLst>
            <pc:docMk/>
            <pc:sldMk cId="2473004873" sldId="389"/>
            <ac:picMk id="27" creationId="{274D49DF-6E1F-DF80-A6A9-B54AC212D25B}"/>
          </ac:picMkLst>
        </pc:picChg>
        <pc:picChg chg="add mod">
          <ac:chgData name="XuMingle" userId="6accb246-f179-42e5-8cc4-2c1a8de5b234" providerId="ADAL" clId="{7239A95B-E01F-4757-A496-F19E536A99E0}" dt="2022-11-17T03:54:05.680" v="2272" actId="1076"/>
          <ac:picMkLst>
            <pc:docMk/>
            <pc:sldMk cId="2473004873" sldId="389"/>
            <ac:picMk id="32" creationId="{608D2658-77CD-04CA-9219-362E7F1142BE}"/>
          </ac:picMkLst>
        </pc:picChg>
      </pc:sldChg>
      <pc:sldChg chg="modSp mod">
        <pc:chgData name="XuMingle" userId="6accb246-f179-42e5-8cc4-2c1a8de5b234" providerId="ADAL" clId="{7239A95B-E01F-4757-A496-F19E536A99E0}" dt="2022-11-17T03:54:15.774" v="2275" actId="1076"/>
        <pc:sldMkLst>
          <pc:docMk/>
          <pc:sldMk cId="1446071783" sldId="390"/>
        </pc:sldMkLst>
        <pc:spChg chg="mod">
          <ac:chgData name="XuMingle" userId="6accb246-f179-42e5-8cc4-2c1a8de5b234" providerId="ADAL" clId="{7239A95B-E01F-4757-A496-F19E536A99E0}" dt="2022-11-17T02:58:34.173" v="1056"/>
          <ac:spMkLst>
            <pc:docMk/>
            <pc:sldMk cId="1446071783" sldId="390"/>
            <ac:spMk id="2" creationId="{79A72E1E-5437-2B71-CCDE-99AF922086E2}"/>
          </ac:spMkLst>
        </pc:spChg>
        <pc:spChg chg="mod">
          <ac:chgData name="XuMingle" userId="6accb246-f179-42e5-8cc4-2c1a8de5b234" providerId="ADAL" clId="{7239A95B-E01F-4757-A496-F19E536A99E0}" dt="2022-11-17T03:54:13.546" v="2274" actId="1076"/>
          <ac:spMkLst>
            <pc:docMk/>
            <pc:sldMk cId="1446071783" sldId="390"/>
            <ac:spMk id="4" creationId="{1AD19413-A059-0AE3-D7B7-4ED7CB385907}"/>
          </ac:spMkLst>
        </pc:spChg>
        <pc:picChg chg="mod">
          <ac:chgData name="XuMingle" userId="6accb246-f179-42e5-8cc4-2c1a8de5b234" providerId="ADAL" clId="{7239A95B-E01F-4757-A496-F19E536A99E0}" dt="2022-11-17T03:54:15.774" v="2275" actId="1076"/>
          <ac:picMkLst>
            <pc:docMk/>
            <pc:sldMk cId="1446071783" sldId="390"/>
            <ac:picMk id="5" creationId="{DED74183-B81C-8C5B-FDA7-B399E5E04663}"/>
          </ac:picMkLst>
        </pc:picChg>
      </pc:sldChg>
      <pc:sldChg chg="modSp mod">
        <pc:chgData name="XuMingle" userId="6accb246-f179-42e5-8cc4-2c1a8de5b234" providerId="ADAL" clId="{7239A95B-E01F-4757-A496-F19E536A99E0}" dt="2022-11-17T02:58:40.844" v="1058"/>
        <pc:sldMkLst>
          <pc:docMk/>
          <pc:sldMk cId="2127045895" sldId="391"/>
        </pc:sldMkLst>
        <pc:spChg chg="mod">
          <ac:chgData name="XuMingle" userId="6accb246-f179-42e5-8cc4-2c1a8de5b234" providerId="ADAL" clId="{7239A95B-E01F-4757-A496-F19E536A99E0}" dt="2022-11-17T02:58:40.844" v="1058"/>
          <ac:spMkLst>
            <pc:docMk/>
            <pc:sldMk cId="2127045895" sldId="391"/>
            <ac:spMk id="2" creationId="{EE3D1EFF-04D4-05BC-FFB5-47AD99234B15}"/>
          </ac:spMkLst>
        </pc:spChg>
        <pc:spChg chg="mod">
          <ac:chgData name="XuMingle" userId="6accb246-f179-42e5-8cc4-2c1a8de5b234" providerId="ADAL" clId="{7239A95B-E01F-4757-A496-F19E536A99E0}" dt="2022-11-17T01:14:22.429" v="419" actId="207"/>
          <ac:spMkLst>
            <pc:docMk/>
            <pc:sldMk cId="2127045895" sldId="391"/>
            <ac:spMk id="4" creationId="{3F9D7088-D17E-9959-4130-BC19AAC49C2D}"/>
          </ac:spMkLst>
        </pc:spChg>
      </pc:sldChg>
      <pc:sldChg chg="modNotesTx">
        <pc:chgData name="XuMingle" userId="6accb246-f179-42e5-8cc4-2c1a8de5b234" providerId="ADAL" clId="{7239A95B-E01F-4757-A496-F19E536A99E0}" dt="2022-11-17T03:30:14.977" v="1830" actId="20577"/>
        <pc:sldMkLst>
          <pc:docMk/>
          <pc:sldMk cId="1472629936" sldId="393"/>
        </pc:sldMkLst>
      </pc:sldChg>
      <pc:sldChg chg="addSp modSp mod modNotesTx">
        <pc:chgData name="XuMingle" userId="6accb246-f179-42e5-8cc4-2c1a8de5b234" providerId="ADAL" clId="{7239A95B-E01F-4757-A496-F19E536A99E0}" dt="2022-11-17T05:19:54.545" v="6583" actId="20577"/>
        <pc:sldMkLst>
          <pc:docMk/>
          <pc:sldMk cId="1336198951" sldId="394"/>
        </pc:sldMkLst>
        <pc:spChg chg="mod">
          <ac:chgData name="XuMingle" userId="6accb246-f179-42e5-8cc4-2c1a8de5b234" providerId="ADAL" clId="{7239A95B-E01F-4757-A496-F19E536A99E0}" dt="2022-11-17T01:43:54.256" v="754" actId="20577"/>
          <ac:spMkLst>
            <pc:docMk/>
            <pc:sldMk cId="1336198951" sldId="394"/>
            <ac:spMk id="9" creationId="{64C68480-D927-7A8C-A0BE-9FCA142547B8}"/>
          </ac:spMkLst>
        </pc:spChg>
        <pc:spChg chg="add mod">
          <ac:chgData name="XuMingle" userId="6accb246-f179-42e5-8cc4-2c1a8de5b234" providerId="ADAL" clId="{7239A95B-E01F-4757-A496-F19E536A99E0}" dt="2022-11-17T03:44:20.675" v="2222" actId="20577"/>
          <ac:spMkLst>
            <pc:docMk/>
            <pc:sldMk cId="1336198951" sldId="394"/>
            <ac:spMk id="11" creationId="{344AFA8F-0119-6A32-3DA4-02F7B3E7202A}"/>
          </ac:spMkLst>
        </pc:spChg>
      </pc:sldChg>
      <pc:sldChg chg="addSp delSp modSp add mod">
        <pc:chgData name="XuMingle" userId="6accb246-f179-42e5-8cc4-2c1a8de5b234" providerId="ADAL" clId="{7239A95B-E01F-4757-A496-F19E536A99E0}" dt="2022-11-17T03:55:11.842" v="2282" actId="20577"/>
        <pc:sldMkLst>
          <pc:docMk/>
          <pc:sldMk cId="2006888171" sldId="395"/>
        </pc:sldMkLst>
        <pc:spChg chg="mod">
          <ac:chgData name="XuMingle" userId="6accb246-f179-42e5-8cc4-2c1a8de5b234" providerId="ADAL" clId="{7239A95B-E01F-4757-A496-F19E536A99E0}" dt="2022-11-17T01:15:24.052" v="420" actId="20577"/>
          <ac:spMkLst>
            <pc:docMk/>
            <pc:sldMk cId="2006888171" sldId="395"/>
            <ac:spMk id="2" creationId="{EE3D1EFF-04D4-05BC-FFB5-47AD99234B15}"/>
          </ac:spMkLst>
        </pc:spChg>
        <pc:spChg chg="add del mod">
          <ac:chgData name="XuMingle" userId="6accb246-f179-42e5-8cc4-2c1a8de5b234" providerId="ADAL" clId="{7239A95B-E01F-4757-A496-F19E536A99E0}" dt="2022-11-17T03:55:11.842" v="2282" actId="20577"/>
          <ac:spMkLst>
            <pc:docMk/>
            <pc:sldMk cId="2006888171" sldId="395"/>
            <ac:spMk id="4" creationId="{3F9D7088-D17E-9959-4130-BC19AAC49C2D}"/>
          </ac:spMkLst>
        </pc:spChg>
        <pc:spChg chg="add del mod">
          <ac:chgData name="XuMingle" userId="6accb246-f179-42e5-8cc4-2c1a8de5b234" providerId="ADAL" clId="{7239A95B-E01F-4757-A496-F19E536A99E0}" dt="2022-11-17T01:11:00.284" v="305" actId="478"/>
          <ac:spMkLst>
            <pc:docMk/>
            <pc:sldMk cId="2006888171" sldId="395"/>
            <ac:spMk id="5" creationId="{8DAC01C0-9E36-F085-1F3D-48223C7323FE}"/>
          </ac:spMkLst>
        </pc:spChg>
      </pc:sldChg>
      <pc:sldChg chg="delSp add del mod">
        <pc:chgData name="XuMingle" userId="6accb246-f179-42e5-8cc4-2c1a8de5b234" providerId="ADAL" clId="{7239A95B-E01F-4757-A496-F19E536A99E0}" dt="2022-11-17T01:53:07.416" v="775" actId="47"/>
        <pc:sldMkLst>
          <pc:docMk/>
          <pc:sldMk cId="958519771" sldId="396"/>
        </pc:sldMkLst>
        <pc:graphicFrameChg chg="del">
          <ac:chgData name="XuMingle" userId="6accb246-f179-42e5-8cc4-2c1a8de5b234" providerId="ADAL" clId="{7239A95B-E01F-4757-A496-F19E536A99E0}" dt="2022-11-17T01:51:42.975" v="765" actId="478"/>
          <ac:graphicFrameMkLst>
            <pc:docMk/>
            <pc:sldMk cId="958519771" sldId="396"/>
            <ac:graphicFrameMk id="7" creationId="{C17672F5-16E8-2DA7-3E8E-FAEF7371EDBB}"/>
          </ac:graphicFrameMkLst>
        </pc:graphicFrameChg>
      </pc:sldChg>
      <pc:sldChg chg="add del">
        <pc:chgData name="XuMingle" userId="6accb246-f179-42e5-8cc4-2c1a8de5b234" providerId="ADAL" clId="{7239A95B-E01F-4757-A496-F19E536A99E0}" dt="2022-11-17T01:51:15.940" v="763"/>
        <pc:sldMkLst>
          <pc:docMk/>
          <pc:sldMk cId="3395350688" sldId="396"/>
        </pc:sldMkLst>
      </pc:sldChg>
      <pc:sldChg chg="addSp delSp add modNotesTx">
        <pc:chgData name="XuMingle" userId="6accb246-f179-42e5-8cc4-2c1a8de5b234" providerId="ADAL" clId="{7239A95B-E01F-4757-A496-F19E536A99E0}" dt="2022-11-17T03:31:24.831" v="2019" actId="20577"/>
        <pc:sldMkLst>
          <pc:docMk/>
          <pc:sldMk cId="2955887615" sldId="397"/>
        </pc:sldMkLst>
        <pc:picChg chg="add del">
          <ac:chgData name="XuMingle" userId="6accb246-f179-42e5-8cc4-2c1a8de5b234" providerId="ADAL" clId="{7239A95B-E01F-4757-A496-F19E536A99E0}" dt="2022-11-17T02:01:16.898" v="797" actId="478"/>
          <ac:picMkLst>
            <pc:docMk/>
            <pc:sldMk cId="2955887615" sldId="397"/>
            <ac:picMk id="8" creationId="{5593EC20-BC73-B52F-6644-90F26FFEA3FC}"/>
          </ac:picMkLst>
        </pc:picChg>
        <pc:picChg chg="add del">
          <ac:chgData name="XuMingle" userId="6accb246-f179-42e5-8cc4-2c1a8de5b234" providerId="ADAL" clId="{7239A95B-E01F-4757-A496-F19E536A99E0}" dt="2022-11-17T02:01:16.898" v="797" actId="478"/>
          <ac:picMkLst>
            <pc:docMk/>
            <pc:sldMk cId="2955887615" sldId="397"/>
            <ac:picMk id="9" creationId="{52D893E8-66B8-818B-482D-33D0911E1BDE}"/>
          </ac:picMkLst>
        </pc:picChg>
      </pc:sldChg>
      <pc:sldChg chg="addSp delSp modSp new mod modNotesTx">
        <pc:chgData name="XuMingle" userId="6accb246-f179-42e5-8cc4-2c1a8de5b234" providerId="ADAL" clId="{7239A95B-E01F-4757-A496-F19E536A99E0}" dt="2022-11-17T04:33:05.907" v="2443" actId="20577"/>
        <pc:sldMkLst>
          <pc:docMk/>
          <pc:sldMk cId="1263725448" sldId="398"/>
        </pc:sldMkLst>
        <pc:spChg chg="mod">
          <ac:chgData name="XuMingle" userId="6accb246-f179-42e5-8cc4-2c1a8de5b234" providerId="ADAL" clId="{7239A95B-E01F-4757-A496-F19E536A99E0}" dt="2022-11-17T02:58:14.360" v="1054" actId="20577"/>
          <ac:spMkLst>
            <pc:docMk/>
            <pc:sldMk cId="1263725448" sldId="398"/>
            <ac:spMk id="2" creationId="{F4E7C211-8D2B-4A66-E061-DDBB022A166C}"/>
          </ac:spMkLst>
        </pc:spChg>
        <pc:spChg chg="add mod">
          <ac:chgData name="XuMingle" userId="6accb246-f179-42e5-8cc4-2c1a8de5b234" providerId="ADAL" clId="{7239A95B-E01F-4757-A496-F19E536A99E0}" dt="2022-11-17T03:05:00.487" v="1138" actId="20577"/>
          <ac:spMkLst>
            <pc:docMk/>
            <pc:sldMk cId="1263725448" sldId="398"/>
            <ac:spMk id="4" creationId="{50B38430-1B8D-84B5-EB45-1D76E6F95A62}"/>
          </ac:spMkLst>
        </pc:spChg>
        <pc:spChg chg="add mod">
          <ac:chgData name="XuMingle" userId="6accb246-f179-42e5-8cc4-2c1a8de5b234" providerId="ADAL" clId="{7239A95B-E01F-4757-A496-F19E536A99E0}" dt="2022-11-17T03:03:36.737" v="1116" actId="555"/>
          <ac:spMkLst>
            <pc:docMk/>
            <pc:sldMk cId="1263725448" sldId="398"/>
            <ac:spMk id="5" creationId="{3E9D76C8-A19E-5A07-4A5A-7D3DC35B93EF}"/>
          </ac:spMkLst>
        </pc:spChg>
        <pc:spChg chg="add mod">
          <ac:chgData name="XuMingle" userId="6accb246-f179-42e5-8cc4-2c1a8de5b234" providerId="ADAL" clId="{7239A95B-E01F-4757-A496-F19E536A99E0}" dt="2022-11-17T03:03:36.737" v="1116" actId="555"/>
          <ac:spMkLst>
            <pc:docMk/>
            <pc:sldMk cId="1263725448" sldId="398"/>
            <ac:spMk id="8" creationId="{7055E593-E38F-7440-4265-BAA0D574766A}"/>
          </ac:spMkLst>
        </pc:spChg>
        <pc:spChg chg="add mod">
          <ac:chgData name="XuMingle" userId="6accb246-f179-42e5-8cc4-2c1a8de5b234" providerId="ADAL" clId="{7239A95B-E01F-4757-A496-F19E536A99E0}" dt="2022-11-17T03:04:07.941" v="1118" actId="1076"/>
          <ac:spMkLst>
            <pc:docMk/>
            <pc:sldMk cId="1263725448" sldId="398"/>
            <ac:spMk id="19" creationId="{2AF06247-50E6-21C2-773A-8BBFFB138813}"/>
          </ac:spMkLst>
        </pc:spChg>
        <pc:spChg chg="add mod">
          <ac:chgData name="XuMingle" userId="6accb246-f179-42e5-8cc4-2c1a8de5b234" providerId="ADAL" clId="{7239A95B-E01F-4757-A496-F19E536A99E0}" dt="2022-11-17T03:04:33.479" v="1121" actId="1076"/>
          <ac:spMkLst>
            <pc:docMk/>
            <pc:sldMk cId="1263725448" sldId="398"/>
            <ac:spMk id="20" creationId="{E540A094-6A0A-7DC3-73B0-2BB2F0B919F0}"/>
          </ac:spMkLst>
        </pc:spChg>
        <pc:spChg chg="add mod">
          <ac:chgData name="XuMingle" userId="6accb246-f179-42e5-8cc4-2c1a8de5b234" providerId="ADAL" clId="{7239A95B-E01F-4757-A496-F19E536A99E0}" dt="2022-11-17T03:10:27.428" v="1163" actId="1076"/>
          <ac:spMkLst>
            <pc:docMk/>
            <pc:sldMk cId="1263725448" sldId="398"/>
            <ac:spMk id="21" creationId="{06C17660-7CE2-6D66-293E-06ECFB4E1A72}"/>
          </ac:spMkLst>
        </pc:spChg>
        <pc:spChg chg="add mod">
          <ac:chgData name="XuMingle" userId="6accb246-f179-42e5-8cc4-2c1a8de5b234" providerId="ADAL" clId="{7239A95B-E01F-4757-A496-F19E536A99E0}" dt="2022-11-17T03:10:33.095" v="1164" actId="1076"/>
          <ac:spMkLst>
            <pc:docMk/>
            <pc:sldMk cId="1263725448" sldId="398"/>
            <ac:spMk id="22" creationId="{B8C42D3F-7483-D926-2477-5BF63BE535B3}"/>
          </ac:spMkLst>
        </pc:spChg>
        <pc:picChg chg="add del mod">
          <ac:chgData name="XuMingle" userId="6accb246-f179-42e5-8cc4-2c1a8de5b234" providerId="ADAL" clId="{7239A95B-E01F-4757-A496-F19E536A99E0}" dt="2022-11-17T03:12:30.512" v="1182" actId="478"/>
          <ac:picMkLst>
            <pc:docMk/>
            <pc:sldMk cId="1263725448" sldId="398"/>
            <ac:picMk id="24" creationId="{693F7198-9F08-E199-8C56-0DD74BCBB020}"/>
          </ac:picMkLst>
        </pc:picChg>
        <pc:picChg chg="add mod">
          <ac:chgData name="XuMingle" userId="6accb246-f179-42e5-8cc4-2c1a8de5b234" providerId="ADAL" clId="{7239A95B-E01F-4757-A496-F19E536A99E0}" dt="2022-11-17T03:13:15.644" v="1193" actId="14100"/>
          <ac:picMkLst>
            <pc:docMk/>
            <pc:sldMk cId="1263725448" sldId="398"/>
            <ac:picMk id="26" creationId="{4D4C56DC-430F-A4FA-28F9-C741771CF098}"/>
          </ac:picMkLst>
        </pc:picChg>
        <pc:picChg chg="add mod">
          <ac:chgData name="XuMingle" userId="6accb246-f179-42e5-8cc4-2c1a8de5b234" providerId="ADAL" clId="{7239A95B-E01F-4757-A496-F19E536A99E0}" dt="2022-11-17T03:12:59.644" v="1191" actId="1076"/>
          <ac:picMkLst>
            <pc:docMk/>
            <pc:sldMk cId="1263725448" sldId="398"/>
            <ac:picMk id="28" creationId="{538810AD-84E4-5F34-BB99-C2216E9C7743}"/>
          </ac:picMkLst>
        </pc:picChg>
        <pc:cxnChg chg="add mod">
          <ac:chgData name="XuMingle" userId="6accb246-f179-42e5-8cc4-2c1a8de5b234" providerId="ADAL" clId="{7239A95B-E01F-4757-A496-F19E536A99E0}" dt="2022-11-17T03:03:36.737" v="1116" actId="555"/>
          <ac:cxnSpMkLst>
            <pc:docMk/>
            <pc:sldMk cId="1263725448" sldId="398"/>
            <ac:cxnSpMk id="6" creationId="{D04DE5B7-6F06-2CCE-172D-031AB94664C0}"/>
          </ac:cxnSpMkLst>
        </pc:cxnChg>
        <pc:cxnChg chg="add mod">
          <ac:chgData name="XuMingle" userId="6accb246-f179-42e5-8cc4-2c1a8de5b234" providerId="ADAL" clId="{7239A95B-E01F-4757-A496-F19E536A99E0}" dt="2022-11-17T03:03:36.737" v="1116" actId="555"/>
          <ac:cxnSpMkLst>
            <pc:docMk/>
            <pc:sldMk cId="1263725448" sldId="398"/>
            <ac:cxnSpMk id="7" creationId="{C2D9E84C-3B2F-B93F-AD62-59940694E3FA}"/>
          </ac:cxnSpMkLst>
        </pc:cxnChg>
      </pc:sldChg>
      <pc:sldChg chg="delSp modSp add mod">
        <pc:chgData name="XuMingle" userId="6accb246-f179-42e5-8cc4-2c1a8de5b234" providerId="ADAL" clId="{7239A95B-E01F-4757-A496-F19E536A99E0}" dt="2022-11-17T03:54:09.974" v="2273" actId="1076"/>
        <pc:sldMkLst>
          <pc:docMk/>
          <pc:sldMk cId="3479134105" sldId="399"/>
        </pc:sldMkLst>
        <pc:spChg chg="del">
          <ac:chgData name="XuMingle" userId="6accb246-f179-42e5-8cc4-2c1a8de5b234" providerId="ADAL" clId="{7239A95B-E01F-4757-A496-F19E536A99E0}" dt="2022-11-17T03:14:16.720" v="1195" actId="478"/>
          <ac:spMkLst>
            <pc:docMk/>
            <pc:sldMk cId="3479134105" sldId="399"/>
            <ac:spMk id="4" creationId="{3B26BE2F-7138-8A8D-7B7E-8DE511031084}"/>
          </ac:spMkLst>
        </pc:spChg>
        <pc:spChg chg="mod">
          <ac:chgData name="XuMingle" userId="6accb246-f179-42e5-8cc4-2c1a8de5b234" providerId="ADAL" clId="{7239A95B-E01F-4757-A496-F19E536A99E0}" dt="2022-11-17T03:54:09.974" v="2273" actId="1076"/>
          <ac:spMkLst>
            <pc:docMk/>
            <pc:sldMk cId="3479134105" sldId="399"/>
            <ac:spMk id="5" creationId="{FB6F1BA4-E171-7F18-5B3D-693A11512CE4}"/>
          </ac:spMkLst>
        </pc:spChg>
        <pc:picChg chg="mod">
          <ac:chgData name="XuMingle" userId="6accb246-f179-42e5-8cc4-2c1a8de5b234" providerId="ADAL" clId="{7239A95B-E01F-4757-A496-F19E536A99E0}" dt="2022-11-17T03:14:24.638" v="1196" actId="1076"/>
          <ac:picMkLst>
            <pc:docMk/>
            <pc:sldMk cId="3479134105" sldId="399"/>
            <ac:picMk id="26" creationId="{2F8CE3E3-F6E4-A953-E09A-06EF5074008E}"/>
          </ac:picMkLst>
        </pc:picChg>
      </pc:sldChg>
    </pc:docChg>
  </pc:docChgLst>
  <pc:docChgLst>
    <pc:chgData name="XuMingle" userId="6accb246-f179-42e5-8cc4-2c1a8de5b234" providerId="ADAL" clId="{8A5C591F-671A-4F6C-B1D7-4690CD343DE4}"/>
    <pc:docChg chg="undo redo custSel addSld delSld modSld sldOrd modMainMaster">
      <pc:chgData name="XuMingle" userId="6accb246-f179-42e5-8cc4-2c1a8de5b234" providerId="ADAL" clId="{8A5C591F-671A-4F6C-B1D7-4690CD343DE4}" dt="2023-01-06T00:52:40.797" v="8309" actId="207"/>
      <pc:docMkLst>
        <pc:docMk/>
      </pc:docMkLst>
      <pc:sldChg chg="addSp delSp modSp mod modNotesTx">
        <pc:chgData name="XuMingle" userId="6accb246-f179-42e5-8cc4-2c1a8de5b234" providerId="ADAL" clId="{8A5C591F-671A-4F6C-B1D7-4690CD343DE4}" dt="2022-12-27T20:47:05.723" v="2512" actId="12788"/>
        <pc:sldMkLst>
          <pc:docMk/>
          <pc:sldMk cId="2558930132" sldId="256"/>
        </pc:sldMkLst>
        <pc:spChg chg="mod">
          <ac:chgData name="XuMingle" userId="6accb246-f179-42e5-8cc4-2c1a8de5b234" providerId="ADAL" clId="{8A5C591F-671A-4F6C-B1D7-4690CD343DE4}" dt="2022-12-27T17:51:34.696" v="24" actId="6549"/>
          <ac:spMkLst>
            <pc:docMk/>
            <pc:sldMk cId="2558930132" sldId="256"/>
            <ac:spMk id="2" creationId="{402838FA-C2C9-8EA3-4B67-9325922EAFE4}"/>
          </ac:spMkLst>
        </pc:spChg>
        <pc:spChg chg="mod">
          <ac:chgData name="XuMingle" userId="6accb246-f179-42e5-8cc4-2c1a8de5b234" providerId="ADAL" clId="{8A5C591F-671A-4F6C-B1D7-4690CD343DE4}" dt="2022-12-27T17:51:57.083" v="56" actId="20577"/>
          <ac:spMkLst>
            <pc:docMk/>
            <pc:sldMk cId="2558930132" sldId="256"/>
            <ac:spMk id="3" creationId="{8C977B0B-78A5-9FBE-03C9-C6E3918D24B7}"/>
          </ac:spMkLst>
        </pc:spChg>
        <pc:picChg chg="del mod">
          <ac:chgData name="XuMingle" userId="6accb246-f179-42e5-8cc4-2c1a8de5b234" providerId="ADAL" clId="{8A5C591F-671A-4F6C-B1D7-4690CD343DE4}" dt="2022-12-27T09:04:13.440" v="4" actId="478"/>
          <ac:picMkLst>
            <pc:docMk/>
            <pc:sldMk cId="2558930132" sldId="256"/>
            <ac:picMk id="4" creationId="{8F255DCE-AF1C-7469-80B3-C5BF29FD0FBD}"/>
          </ac:picMkLst>
        </pc:picChg>
        <pc:picChg chg="add mod">
          <ac:chgData name="XuMingle" userId="6accb246-f179-42e5-8cc4-2c1a8de5b234" providerId="ADAL" clId="{8A5C591F-671A-4F6C-B1D7-4690CD343DE4}" dt="2022-12-27T20:47:05.723" v="2512" actId="12788"/>
          <ac:picMkLst>
            <pc:docMk/>
            <pc:sldMk cId="2558930132" sldId="256"/>
            <ac:picMk id="6" creationId="{47652FDA-28BF-4499-80B0-193637443113}"/>
          </ac:picMkLst>
        </pc:picChg>
      </pc:sldChg>
      <pc:sldChg chg="modSp new mod">
        <pc:chgData name="XuMingle" userId="6accb246-f179-42e5-8cc4-2c1a8de5b234" providerId="ADAL" clId="{8A5C591F-671A-4F6C-B1D7-4690CD343DE4}" dt="2023-01-02T23:54:02.155" v="3979" actId="20577"/>
        <pc:sldMkLst>
          <pc:docMk/>
          <pc:sldMk cId="1691287851" sldId="257"/>
        </pc:sldMkLst>
        <pc:spChg chg="mod">
          <ac:chgData name="XuMingle" userId="6accb246-f179-42e5-8cc4-2c1a8de5b234" providerId="ADAL" clId="{8A5C591F-671A-4F6C-B1D7-4690CD343DE4}" dt="2023-01-02T23:54:02.155" v="3979" actId="20577"/>
          <ac:spMkLst>
            <pc:docMk/>
            <pc:sldMk cId="1691287851" sldId="257"/>
            <ac:spMk id="2" creationId="{4030EDF6-DFB4-3673-405B-3E37F188F394}"/>
          </ac:spMkLst>
        </pc:spChg>
        <pc:spChg chg="mod">
          <ac:chgData name="XuMingle" userId="6accb246-f179-42e5-8cc4-2c1a8de5b234" providerId="ADAL" clId="{8A5C591F-671A-4F6C-B1D7-4690CD343DE4}" dt="2022-12-27T17:52:36.594" v="64" actId="20577"/>
          <ac:spMkLst>
            <pc:docMk/>
            <pc:sldMk cId="1691287851" sldId="257"/>
            <ac:spMk id="4" creationId="{EE7D2B9C-BA93-8656-A7C5-6078C023AB6E}"/>
          </ac:spMkLst>
        </pc:spChg>
      </pc:sldChg>
      <pc:sldChg chg="modSp new del mod">
        <pc:chgData name="XuMingle" userId="6accb246-f179-42e5-8cc4-2c1a8de5b234" providerId="ADAL" clId="{8A5C591F-671A-4F6C-B1D7-4690CD343DE4}" dt="2022-12-27T18:30:22.259" v="866" actId="47"/>
        <pc:sldMkLst>
          <pc:docMk/>
          <pc:sldMk cId="4173571147" sldId="258"/>
        </pc:sldMkLst>
        <pc:spChg chg="mod">
          <ac:chgData name="XuMingle" userId="6accb246-f179-42e5-8cc4-2c1a8de5b234" providerId="ADAL" clId="{8A5C591F-671A-4F6C-B1D7-4690CD343DE4}" dt="2022-12-27T17:57:57.873" v="211" actId="20577"/>
          <ac:spMkLst>
            <pc:docMk/>
            <pc:sldMk cId="4173571147" sldId="258"/>
            <ac:spMk id="4" creationId="{59B2A3E5-F8E8-8DF7-BD47-008C887D5C44}"/>
          </ac:spMkLst>
        </pc:spChg>
      </pc:sldChg>
      <pc:sldChg chg="addSp delSp modSp new mod ord">
        <pc:chgData name="XuMingle" userId="6accb246-f179-42e5-8cc4-2c1a8de5b234" providerId="ADAL" clId="{8A5C591F-671A-4F6C-B1D7-4690CD343DE4}" dt="2023-01-06T00:47:25.165" v="8072" actId="1076"/>
        <pc:sldMkLst>
          <pc:docMk/>
          <pc:sldMk cId="652199778" sldId="259"/>
        </pc:sldMkLst>
        <pc:spChg chg="mod">
          <ac:chgData name="XuMingle" userId="6accb246-f179-42e5-8cc4-2c1a8de5b234" providerId="ADAL" clId="{8A5C591F-671A-4F6C-B1D7-4690CD343DE4}" dt="2022-12-27T17:58:38.807" v="215"/>
          <ac:spMkLst>
            <pc:docMk/>
            <pc:sldMk cId="652199778" sldId="259"/>
            <ac:spMk id="2" creationId="{BE9766B6-9FEF-8A85-B292-A7CF9C7E8DEF}"/>
          </ac:spMkLst>
        </pc:spChg>
        <pc:spChg chg="add mod ord">
          <ac:chgData name="XuMingle" userId="6accb246-f179-42e5-8cc4-2c1a8de5b234" providerId="ADAL" clId="{8A5C591F-671A-4F6C-B1D7-4690CD343DE4}" dt="2023-01-06T00:47:04.551" v="8067"/>
          <ac:spMkLst>
            <pc:docMk/>
            <pc:sldMk cId="652199778" sldId="259"/>
            <ac:spMk id="4" creationId="{05C9D39D-9579-9836-888C-BEDE6DD9476D}"/>
          </ac:spMkLst>
        </pc:spChg>
        <pc:spChg chg="add mod">
          <ac:chgData name="XuMingle" userId="6accb246-f179-42e5-8cc4-2c1a8de5b234" providerId="ADAL" clId="{8A5C591F-671A-4F6C-B1D7-4690CD343DE4}" dt="2023-01-06T00:46:37.577" v="8063" actId="207"/>
          <ac:spMkLst>
            <pc:docMk/>
            <pc:sldMk cId="652199778" sldId="259"/>
            <ac:spMk id="6" creationId="{1F9598BD-D860-54F0-CEC4-5ED02696BD9F}"/>
          </ac:spMkLst>
        </pc:spChg>
        <pc:spChg chg="add mod">
          <ac:chgData name="XuMingle" userId="6accb246-f179-42e5-8cc4-2c1a8de5b234" providerId="ADAL" clId="{8A5C591F-671A-4F6C-B1D7-4690CD343DE4}" dt="2022-12-27T18:10:52.796" v="231"/>
          <ac:spMkLst>
            <pc:docMk/>
            <pc:sldMk cId="652199778" sldId="259"/>
            <ac:spMk id="7" creationId="{519FA74B-BDDB-93AD-9D6A-BFF99A657655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8" creationId="{80A72A56-CD08-3507-52E6-816523993916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9" creationId="{B9100DD7-D434-48D3-90E8-9E048F82FBAC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10" creationId="{91A33AA4-3AC9-8E72-E511-4ACC7DF3457E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11" creationId="{BF71B57E-C706-7E81-ED00-FFD527AAD073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12" creationId="{C3D7BD0C-53A8-EB7A-3479-9B4DFFBF33B8}"/>
          </ac:spMkLst>
        </pc:spChg>
        <pc:spChg chg="add del mod">
          <ac:chgData name="XuMingle" userId="6accb246-f179-42e5-8cc4-2c1a8de5b234" providerId="ADAL" clId="{8A5C591F-671A-4F6C-B1D7-4690CD343DE4}" dt="2022-12-27T18:16:57.038" v="370" actId="478"/>
          <ac:spMkLst>
            <pc:docMk/>
            <pc:sldMk cId="652199778" sldId="259"/>
            <ac:spMk id="13" creationId="{6A931B31-4A12-B9D0-6E51-355C53819B90}"/>
          </ac:spMkLst>
        </pc:spChg>
        <pc:spChg chg="add mod ord">
          <ac:chgData name="XuMingle" userId="6accb246-f179-42e5-8cc4-2c1a8de5b234" providerId="ADAL" clId="{8A5C591F-671A-4F6C-B1D7-4690CD343DE4}" dt="2023-01-06T00:47:16.183" v="8071" actId="207"/>
          <ac:spMkLst>
            <pc:docMk/>
            <pc:sldMk cId="652199778" sldId="259"/>
            <ac:spMk id="13" creationId="{B4ACABA7-4C52-5D7F-3C93-A25FF07D9D0E}"/>
          </ac:spMkLst>
        </pc:spChg>
        <pc:spChg chg="add mod">
          <ac:chgData name="XuMingle" userId="6accb246-f179-42e5-8cc4-2c1a8de5b234" providerId="ADAL" clId="{8A5C591F-671A-4F6C-B1D7-4690CD343DE4}" dt="2022-12-27T18:17:28.960" v="375" actId="1076"/>
          <ac:spMkLst>
            <pc:docMk/>
            <pc:sldMk cId="652199778" sldId="259"/>
            <ac:spMk id="14" creationId="{2E4EA3A4-7263-F83B-CEBF-479D165CED55}"/>
          </ac:spMkLst>
        </pc:spChg>
        <pc:picChg chg="add mod">
          <ac:chgData name="XuMingle" userId="6accb246-f179-42e5-8cc4-2c1a8de5b234" providerId="ADAL" clId="{8A5C591F-671A-4F6C-B1D7-4690CD343DE4}" dt="2023-01-06T00:47:25.165" v="8072" actId="1076"/>
          <ac:picMkLst>
            <pc:docMk/>
            <pc:sldMk cId="652199778" sldId="259"/>
            <ac:picMk id="5" creationId="{CFD71557-E45A-4752-432A-D174842FA93A}"/>
          </ac:picMkLst>
        </pc:picChg>
      </pc:sldChg>
      <pc:sldChg chg="new del">
        <pc:chgData name="XuMingle" userId="6accb246-f179-42e5-8cc4-2c1a8de5b234" providerId="ADAL" clId="{8A5C591F-671A-4F6C-B1D7-4690CD343DE4}" dt="2022-12-27T17:58:16.086" v="213" actId="680"/>
        <pc:sldMkLst>
          <pc:docMk/>
          <pc:sldMk cId="2915513120" sldId="259"/>
        </pc:sldMkLst>
      </pc:sldChg>
      <pc:sldChg chg="addSp delSp modSp add mod modNotesTx">
        <pc:chgData name="XuMingle" userId="6accb246-f179-42e5-8cc4-2c1a8de5b234" providerId="ADAL" clId="{8A5C591F-671A-4F6C-B1D7-4690CD343DE4}" dt="2022-12-27T20:27:04.564" v="2329" actId="20577"/>
        <pc:sldMkLst>
          <pc:docMk/>
          <pc:sldMk cId="1402713813" sldId="260"/>
        </pc:sldMkLst>
        <pc:spChg chg="mod">
          <ac:chgData name="XuMingle" userId="6accb246-f179-42e5-8cc4-2c1a8de5b234" providerId="ADAL" clId="{8A5C591F-671A-4F6C-B1D7-4690CD343DE4}" dt="2022-12-27T19:57:59.907" v="1831" actId="20577"/>
          <ac:spMkLst>
            <pc:docMk/>
            <pc:sldMk cId="1402713813" sldId="260"/>
            <ac:spMk id="2" creationId="{BE9766B6-9FEF-8A85-B292-A7CF9C7E8DEF}"/>
          </ac:spMkLst>
        </pc:spChg>
        <pc:spChg chg="add del mod">
          <ac:chgData name="XuMingle" userId="6accb246-f179-42e5-8cc4-2c1a8de5b234" providerId="ADAL" clId="{8A5C591F-671A-4F6C-B1D7-4690CD343DE4}" dt="2022-12-27T18:24:22.494" v="479" actId="478"/>
          <ac:spMkLst>
            <pc:docMk/>
            <pc:sldMk cId="1402713813" sldId="260"/>
            <ac:spMk id="4" creationId="{600C7A72-FA36-AB67-6F1D-A0EB216A14D2}"/>
          </ac:spMkLst>
        </pc:spChg>
        <pc:spChg chg="mod">
          <ac:chgData name="XuMingle" userId="6accb246-f179-42e5-8cc4-2c1a8de5b234" providerId="ADAL" clId="{8A5C591F-671A-4F6C-B1D7-4690CD343DE4}" dt="2022-12-27T19:18:29.687" v="1297" actId="20577"/>
          <ac:spMkLst>
            <pc:docMk/>
            <pc:sldMk cId="1402713813" sldId="260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18:30:31.535" v="881" actId="20577"/>
          <ac:spMkLst>
            <pc:docMk/>
            <pc:sldMk cId="1402713813" sldId="260"/>
            <ac:spMk id="7" creationId="{519FA74B-BDDB-93AD-9D6A-BFF99A657655}"/>
          </ac:spMkLst>
        </pc:spChg>
        <pc:spChg chg="add del mod">
          <ac:chgData name="XuMingle" userId="6accb246-f179-42e5-8cc4-2c1a8de5b234" providerId="ADAL" clId="{8A5C591F-671A-4F6C-B1D7-4690CD343DE4}" dt="2022-12-27T19:17:00.129" v="1230" actId="20577"/>
          <ac:spMkLst>
            <pc:docMk/>
            <pc:sldMk cId="1402713813" sldId="260"/>
            <ac:spMk id="8" creationId="{80A72A56-CD08-3507-52E6-816523993916}"/>
          </ac:spMkLst>
        </pc:spChg>
        <pc:spChg chg="add del">
          <ac:chgData name="XuMingle" userId="6accb246-f179-42e5-8cc4-2c1a8de5b234" providerId="ADAL" clId="{8A5C591F-671A-4F6C-B1D7-4690CD343DE4}" dt="2022-12-27T18:24:48.847" v="487" actId="478"/>
          <ac:spMkLst>
            <pc:docMk/>
            <pc:sldMk cId="1402713813" sldId="260"/>
            <ac:spMk id="9" creationId="{B9100DD7-D434-48D3-90E8-9E048F82FBAC}"/>
          </ac:spMkLst>
        </pc:spChg>
        <pc:spChg chg="add del mod">
          <ac:chgData name="XuMingle" userId="6accb246-f179-42e5-8cc4-2c1a8de5b234" providerId="ADAL" clId="{8A5C591F-671A-4F6C-B1D7-4690CD343DE4}" dt="2022-12-27T18:24:50.568" v="489" actId="478"/>
          <ac:spMkLst>
            <pc:docMk/>
            <pc:sldMk cId="1402713813" sldId="260"/>
            <ac:spMk id="10" creationId="{91A33AA4-3AC9-8E72-E511-4ACC7DF3457E}"/>
          </ac:spMkLst>
        </pc:spChg>
        <pc:spChg chg="add del">
          <ac:chgData name="XuMingle" userId="6accb246-f179-42e5-8cc4-2c1a8de5b234" providerId="ADAL" clId="{8A5C591F-671A-4F6C-B1D7-4690CD343DE4}" dt="2022-12-27T18:24:48.847" v="487" actId="478"/>
          <ac:spMkLst>
            <pc:docMk/>
            <pc:sldMk cId="1402713813" sldId="260"/>
            <ac:spMk id="11" creationId="{BF71B57E-C706-7E81-ED00-FFD527AAD073}"/>
          </ac:spMkLst>
        </pc:spChg>
        <pc:spChg chg="add del">
          <ac:chgData name="XuMingle" userId="6accb246-f179-42e5-8cc4-2c1a8de5b234" providerId="ADAL" clId="{8A5C591F-671A-4F6C-B1D7-4690CD343DE4}" dt="2022-12-27T18:24:48.847" v="487" actId="478"/>
          <ac:spMkLst>
            <pc:docMk/>
            <pc:sldMk cId="1402713813" sldId="260"/>
            <ac:spMk id="12" creationId="{C3D7BD0C-53A8-EB7A-3479-9B4DFFBF33B8}"/>
          </ac:spMkLst>
        </pc:spChg>
        <pc:spChg chg="add del">
          <ac:chgData name="XuMingle" userId="6accb246-f179-42e5-8cc4-2c1a8de5b234" providerId="ADAL" clId="{8A5C591F-671A-4F6C-B1D7-4690CD343DE4}" dt="2022-12-27T18:24:48.847" v="487" actId="478"/>
          <ac:spMkLst>
            <pc:docMk/>
            <pc:sldMk cId="1402713813" sldId="260"/>
            <ac:spMk id="14" creationId="{2E4EA3A4-7263-F83B-CEBF-479D165CED55}"/>
          </ac:spMkLst>
        </pc:spChg>
        <pc:spChg chg="add del">
          <ac:chgData name="XuMingle" userId="6accb246-f179-42e5-8cc4-2c1a8de5b234" providerId="ADAL" clId="{8A5C591F-671A-4F6C-B1D7-4690CD343DE4}" dt="2022-12-27T18:24:03.750" v="475" actId="22"/>
          <ac:spMkLst>
            <pc:docMk/>
            <pc:sldMk cId="1402713813" sldId="260"/>
            <ac:spMk id="15" creationId="{91EF0C94-C40A-BD67-E90D-E028F321D39B}"/>
          </ac:spMkLst>
        </pc:spChg>
        <pc:spChg chg="add del mod">
          <ac:chgData name="XuMingle" userId="6accb246-f179-42e5-8cc4-2c1a8de5b234" providerId="ADAL" clId="{8A5C591F-671A-4F6C-B1D7-4690CD343DE4}" dt="2022-12-27T18:27:36.576" v="792" actId="478"/>
          <ac:spMkLst>
            <pc:docMk/>
            <pc:sldMk cId="1402713813" sldId="260"/>
            <ac:spMk id="17" creationId="{E7748FC3-DAC5-5E31-805B-22BB547A2513}"/>
          </ac:spMkLst>
        </pc:spChg>
        <pc:spChg chg="add del">
          <ac:chgData name="XuMingle" userId="6accb246-f179-42e5-8cc4-2c1a8de5b234" providerId="ADAL" clId="{8A5C591F-671A-4F6C-B1D7-4690CD343DE4}" dt="2022-12-27T18:29:02.968" v="848"/>
          <ac:spMkLst>
            <pc:docMk/>
            <pc:sldMk cId="1402713813" sldId="260"/>
            <ac:spMk id="18" creationId="{8D80BA87-8C52-33D4-90FF-7CFDC29162FA}"/>
          </ac:spMkLst>
        </pc:spChg>
        <pc:spChg chg="add del mod">
          <ac:chgData name="XuMingle" userId="6accb246-f179-42e5-8cc4-2c1a8de5b234" providerId="ADAL" clId="{8A5C591F-671A-4F6C-B1D7-4690CD343DE4}" dt="2022-12-27T18:31:34.503" v="904" actId="478"/>
          <ac:spMkLst>
            <pc:docMk/>
            <pc:sldMk cId="1402713813" sldId="260"/>
            <ac:spMk id="22" creationId="{C743ABAA-A5B3-934D-A15F-1F06BD8996C6}"/>
          </ac:spMkLst>
        </pc:spChg>
        <pc:spChg chg="add del mod">
          <ac:chgData name="XuMingle" userId="6accb246-f179-42e5-8cc4-2c1a8de5b234" providerId="ADAL" clId="{8A5C591F-671A-4F6C-B1D7-4690CD343DE4}" dt="2022-12-27T18:37:54.736" v="1034"/>
          <ac:spMkLst>
            <pc:docMk/>
            <pc:sldMk cId="1402713813" sldId="260"/>
            <ac:spMk id="23" creationId="{E3632724-697A-2882-29BA-1C68EB5D4D56}"/>
          </ac:spMkLst>
        </pc:spChg>
        <pc:spChg chg="add mod">
          <ac:chgData name="XuMingle" userId="6accb246-f179-42e5-8cc4-2c1a8de5b234" providerId="ADAL" clId="{8A5C591F-671A-4F6C-B1D7-4690CD343DE4}" dt="2022-12-27T18:38:06.792" v="1037" actId="571"/>
          <ac:spMkLst>
            <pc:docMk/>
            <pc:sldMk cId="1402713813" sldId="260"/>
            <ac:spMk id="24" creationId="{DB456D40-5F9B-9F78-AC6F-4EA886D7555A}"/>
          </ac:spMkLst>
        </pc:spChg>
        <pc:spChg chg="add mod">
          <ac:chgData name="XuMingle" userId="6accb246-f179-42e5-8cc4-2c1a8de5b234" providerId="ADAL" clId="{8A5C591F-671A-4F6C-B1D7-4690CD343DE4}" dt="2022-12-27T19:18:25.423" v="1296" actId="20577"/>
          <ac:spMkLst>
            <pc:docMk/>
            <pc:sldMk cId="1402713813" sldId="260"/>
            <ac:spMk id="25" creationId="{EDF9DDB3-C0B1-B1A8-5224-A1A9D23DDF09}"/>
          </ac:spMkLst>
        </pc:spChg>
        <pc:picChg chg="del">
          <ac:chgData name="XuMingle" userId="6accb246-f179-42e5-8cc4-2c1a8de5b234" providerId="ADAL" clId="{8A5C591F-671A-4F6C-B1D7-4690CD343DE4}" dt="2022-12-27T18:20:46.303" v="471" actId="478"/>
          <ac:picMkLst>
            <pc:docMk/>
            <pc:sldMk cId="1402713813" sldId="260"/>
            <ac:picMk id="5" creationId="{CFD71557-E45A-4752-432A-D174842FA93A}"/>
          </ac:picMkLst>
        </pc:picChg>
        <pc:picChg chg="add del mod">
          <ac:chgData name="XuMingle" userId="6accb246-f179-42e5-8cc4-2c1a8de5b234" providerId="ADAL" clId="{8A5C591F-671A-4F6C-B1D7-4690CD343DE4}" dt="2022-12-27T18:29:01.079" v="846" actId="478"/>
          <ac:picMkLst>
            <pc:docMk/>
            <pc:sldMk cId="1402713813" sldId="260"/>
            <ac:picMk id="16" creationId="{D310A50E-E12E-C786-5FE9-5B39E58486E9}"/>
          </ac:picMkLst>
        </pc:picChg>
        <pc:picChg chg="add del">
          <ac:chgData name="XuMingle" userId="6accb246-f179-42e5-8cc4-2c1a8de5b234" providerId="ADAL" clId="{8A5C591F-671A-4F6C-B1D7-4690CD343DE4}" dt="2022-12-27T18:29:05.989" v="850" actId="478"/>
          <ac:picMkLst>
            <pc:docMk/>
            <pc:sldMk cId="1402713813" sldId="260"/>
            <ac:picMk id="19" creationId="{5CE01D37-41D9-F509-F905-A07E1ECEF0BE}"/>
          </ac:picMkLst>
        </pc:picChg>
        <pc:picChg chg="add mod">
          <ac:chgData name="XuMingle" userId="6accb246-f179-42e5-8cc4-2c1a8de5b234" providerId="ADAL" clId="{8A5C591F-671A-4F6C-B1D7-4690CD343DE4}" dt="2022-12-27T18:29:39.767" v="863"/>
          <ac:picMkLst>
            <pc:docMk/>
            <pc:sldMk cId="1402713813" sldId="260"/>
            <ac:picMk id="21" creationId="{C8D871E1-70F2-EC90-AB11-82334CCC3E4F}"/>
          </ac:picMkLst>
        </pc:picChg>
      </pc:sldChg>
      <pc:sldChg chg="addSp delSp modSp add mod modNotesTx">
        <pc:chgData name="XuMingle" userId="6accb246-f179-42e5-8cc4-2c1a8de5b234" providerId="ADAL" clId="{8A5C591F-671A-4F6C-B1D7-4690CD343DE4}" dt="2023-01-06T00:48:45.181" v="8129" actId="20577"/>
        <pc:sldMkLst>
          <pc:docMk/>
          <pc:sldMk cId="532466476" sldId="261"/>
        </pc:sldMkLst>
        <pc:spChg chg="mod">
          <ac:chgData name="XuMingle" userId="6accb246-f179-42e5-8cc4-2c1a8de5b234" providerId="ADAL" clId="{8A5C591F-671A-4F6C-B1D7-4690CD343DE4}" dt="2022-12-27T19:58:04.131" v="1838" actId="20577"/>
          <ac:spMkLst>
            <pc:docMk/>
            <pc:sldMk cId="532466476" sldId="261"/>
            <ac:spMk id="2" creationId="{BE9766B6-9FEF-8A85-B292-A7CF9C7E8DEF}"/>
          </ac:spMkLst>
        </pc:spChg>
        <pc:spChg chg="add mod">
          <ac:chgData name="XuMingle" userId="6accb246-f179-42e5-8cc4-2c1a8de5b234" providerId="ADAL" clId="{8A5C591F-671A-4F6C-B1D7-4690CD343DE4}" dt="2023-01-06T00:47:57.075" v="8118" actId="20577"/>
          <ac:spMkLst>
            <pc:docMk/>
            <pc:sldMk cId="532466476" sldId="261"/>
            <ac:spMk id="4" creationId="{91BDE322-7A1B-9EE9-8B98-437C178C3E66}"/>
          </ac:spMkLst>
        </pc:spChg>
        <pc:spChg chg="mod">
          <ac:chgData name="XuMingle" userId="6accb246-f179-42e5-8cc4-2c1a8de5b234" providerId="ADAL" clId="{8A5C591F-671A-4F6C-B1D7-4690CD343DE4}" dt="2022-12-31T11:41:52.985" v="2569" actId="20577"/>
          <ac:spMkLst>
            <pc:docMk/>
            <pc:sldMk cId="532466476" sldId="261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19:28:31.975" v="1626" actId="20577"/>
          <ac:spMkLst>
            <pc:docMk/>
            <pc:sldMk cId="532466476" sldId="261"/>
            <ac:spMk id="7" creationId="{519FA74B-BDDB-93AD-9D6A-BFF99A657655}"/>
          </ac:spMkLst>
        </pc:spChg>
        <pc:spChg chg="mod">
          <ac:chgData name="XuMingle" userId="6accb246-f179-42e5-8cc4-2c1a8de5b234" providerId="ADAL" clId="{8A5C591F-671A-4F6C-B1D7-4690CD343DE4}" dt="2023-01-06T00:48:45.181" v="8129" actId="20577"/>
          <ac:spMkLst>
            <pc:docMk/>
            <pc:sldMk cId="532466476" sldId="261"/>
            <ac:spMk id="8" creationId="{80A72A56-CD08-3507-52E6-816523993916}"/>
          </ac:spMkLst>
        </pc:spChg>
        <pc:picChg chg="add mod">
          <ac:chgData name="XuMingle" userId="6accb246-f179-42e5-8cc4-2c1a8de5b234" providerId="ADAL" clId="{8A5C591F-671A-4F6C-B1D7-4690CD343DE4}" dt="2022-12-27T19:34:31.653" v="1635" actId="14100"/>
          <ac:picMkLst>
            <pc:docMk/>
            <pc:sldMk cId="532466476" sldId="261"/>
            <ac:picMk id="9" creationId="{568BCD2C-246F-4C6A-25D7-8C3FAAD6CAAB}"/>
          </ac:picMkLst>
        </pc:picChg>
        <pc:picChg chg="add mod">
          <ac:chgData name="XuMingle" userId="6accb246-f179-42e5-8cc4-2c1a8de5b234" providerId="ADAL" clId="{8A5C591F-671A-4F6C-B1D7-4690CD343DE4}" dt="2022-12-27T19:34:33.541" v="1636" actId="1076"/>
          <ac:picMkLst>
            <pc:docMk/>
            <pc:sldMk cId="532466476" sldId="261"/>
            <ac:picMk id="11" creationId="{73C27E6E-D231-323F-97F2-BAB6DAA88947}"/>
          </ac:picMkLst>
        </pc:picChg>
        <pc:picChg chg="del">
          <ac:chgData name="XuMingle" userId="6accb246-f179-42e5-8cc4-2c1a8de5b234" providerId="ADAL" clId="{8A5C591F-671A-4F6C-B1D7-4690CD343DE4}" dt="2022-12-27T18:38:12.695" v="1039" actId="478"/>
          <ac:picMkLst>
            <pc:docMk/>
            <pc:sldMk cId="532466476" sldId="261"/>
            <ac:picMk id="21" creationId="{C8D871E1-70F2-EC90-AB11-82334CCC3E4F}"/>
          </ac:picMkLst>
        </pc:picChg>
        <pc:picChg chg="add mod">
          <ac:chgData name="XuMingle" userId="6accb246-f179-42e5-8cc4-2c1a8de5b234" providerId="ADAL" clId="{8A5C591F-671A-4F6C-B1D7-4690CD343DE4}" dt="2022-12-27T19:26:51.111" v="1615"/>
          <ac:picMkLst>
            <pc:docMk/>
            <pc:sldMk cId="532466476" sldId="261"/>
            <ac:picMk id="1026" creationId="{0F0A2D77-2252-9061-9617-7C6E7C18BC64}"/>
          </ac:picMkLst>
        </pc:picChg>
      </pc:sldChg>
      <pc:sldChg chg="add">
        <pc:chgData name="XuMingle" userId="6accb246-f179-42e5-8cc4-2c1a8de5b234" providerId="ADAL" clId="{8A5C591F-671A-4F6C-B1D7-4690CD343DE4}" dt="2023-01-06T00:48:23.603" v="8120"/>
        <pc:sldMkLst>
          <pc:docMk/>
          <pc:sldMk cId="243745100" sldId="262"/>
        </pc:sldMkLst>
      </pc:sldChg>
      <pc:sldChg chg="addSp delSp modSp add del mod modNotesTx">
        <pc:chgData name="XuMingle" userId="6accb246-f179-42e5-8cc4-2c1a8de5b234" providerId="ADAL" clId="{8A5C591F-671A-4F6C-B1D7-4690CD343DE4}" dt="2023-01-06T00:48:21.585" v="8119" actId="2696"/>
        <pc:sldMkLst>
          <pc:docMk/>
          <pc:sldMk cId="2711498673" sldId="262"/>
        </pc:sldMkLst>
        <pc:spChg chg="mod">
          <ac:chgData name="XuMingle" userId="6accb246-f179-42e5-8cc4-2c1a8de5b234" providerId="ADAL" clId="{8A5C591F-671A-4F6C-B1D7-4690CD343DE4}" dt="2022-12-27T19:58:08.521" v="1839"/>
          <ac:spMkLst>
            <pc:docMk/>
            <pc:sldMk cId="2711498673" sldId="262"/>
            <ac:spMk id="2" creationId="{BE9766B6-9FEF-8A85-B292-A7CF9C7E8DEF}"/>
          </ac:spMkLst>
        </pc:spChg>
        <pc:spChg chg="del">
          <ac:chgData name="XuMingle" userId="6accb246-f179-42e5-8cc4-2c1a8de5b234" providerId="ADAL" clId="{8A5C591F-671A-4F6C-B1D7-4690CD343DE4}" dt="2022-12-27T19:35:27.911" v="1638" actId="478"/>
          <ac:spMkLst>
            <pc:docMk/>
            <pc:sldMk cId="2711498673" sldId="262"/>
            <ac:spMk id="4" creationId="{91BDE322-7A1B-9EE9-8B98-437C178C3E66}"/>
          </ac:spMkLst>
        </pc:spChg>
        <pc:spChg chg="mod">
          <ac:chgData name="XuMingle" userId="6accb246-f179-42e5-8cc4-2c1a8de5b234" providerId="ADAL" clId="{8A5C591F-671A-4F6C-B1D7-4690CD343DE4}" dt="2022-12-27T19:52:05.404" v="1803" actId="207"/>
          <ac:spMkLst>
            <pc:docMk/>
            <pc:sldMk cId="2711498673" sldId="262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19:38:46.973" v="1729" actId="20577"/>
          <ac:spMkLst>
            <pc:docMk/>
            <pc:sldMk cId="2711498673" sldId="262"/>
            <ac:spMk id="7" creationId="{519FA74B-BDDB-93AD-9D6A-BFF99A657655}"/>
          </ac:spMkLst>
        </pc:spChg>
        <pc:spChg chg="mod">
          <ac:chgData name="XuMingle" userId="6accb246-f179-42e5-8cc4-2c1a8de5b234" providerId="ADAL" clId="{8A5C591F-671A-4F6C-B1D7-4690CD343DE4}" dt="2022-12-27T19:51:52.939" v="1802" actId="1076"/>
          <ac:spMkLst>
            <pc:docMk/>
            <pc:sldMk cId="2711498673" sldId="262"/>
            <ac:spMk id="8" creationId="{80A72A56-CD08-3507-52E6-816523993916}"/>
          </ac:spMkLst>
        </pc:spChg>
        <pc:spChg chg="add del mod">
          <ac:chgData name="XuMingle" userId="6accb246-f179-42e5-8cc4-2c1a8de5b234" providerId="ADAL" clId="{8A5C591F-671A-4F6C-B1D7-4690CD343DE4}" dt="2022-12-27T19:50:38.645" v="1764" actId="21"/>
          <ac:spMkLst>
            <pc:docMk/>
            <pc:sldMk cId="2711498673" sldId="262"/>
            <ac:spMk id="12" creationId="{AD0A6066-A6B4-9448-0B0F-0F36069B850B}"/>
          </ac:spMkLst>
        </pc:spChg>
        <pc:picChg chg="del">
          <ac:chgData name="XuMingle" userId="6accb246-f179-42e5-8cc4-2c1a8de5b234" providerId="ADAL" clId="{8A5C591F-671A-4F6C-B1D7-4690CD343DE4}" dt="2022-12-27T19:35:46.459" v="1685" actId="478"/>
          <ac:picMkLst>
            <pc:docMk/>
            <pc:sldMk cId="2711498673" sldId="262"/>
            <ac:picMk id="9" creationId="{568BCD2C-246F-4C6A-25D7-8C3FAAD6CAAB}"/>
          </ac:picMkLst>
        </pc:picChg>
        <pc:picChg chg="add mod">
          <ac:chgData name="XuMingle" userId="6accb246-f179-42e5-8cc4-2c1a8de5b234" providerId="ADAL" clId="{8A5C591F-671A-4F6C-B1D7-4690CD343DE4}" dt="2022-12-27T19:51:52.939" v="1802" actId="1076"/>
          <ac:picMkLst>
            <pc:docMk/>
            <pc:sldMk cId="2711498673" sldId="262"/>
            <ac:picMk id="10" creationId="{71DA78D8-5CDC-FB31-D73A-7AB9BAD656FD}"/>
          </ac:picMkLst>
        </pc:picChg>
        <pc:picChg chg="del">
          <ac:chgData name="XuMingle" userId="6accb246-f179-42e5-8cc4-2c1a8de5b234" providerId="ADAL" clId="{8A5C591F-671A-4F6C-B1D7-4690CD343DE4}" dt="2022-12-27T19:35:46.459" v="1685" actId="478"/>
          <ac:picMkLst>
            <pc:docMk/>
            <pc:sldMk cId="2711498673" sldId="262"/>
            <ac:picMk id="11" creationId="{73C27E6E-D231-323F-97F2-BAB6DAA88947}"/>
          </ac:picMkLst>
        </pc:picChg>
        <pc:picChg chg="add del mod">
          <ac:chgData name="XuMingle" userId="6accb246-f179-42e5-8cc4-2c1a8de5b234" providerId="ADAL" clId="{8A5C591F-671A-4F6C-B1D7-4690CD343DE4}" dt="2022-12-27T19:50:38.645" v="1764" actId="21"/>
          <ac:picMkLst>
            <pc:docMk/>
            <pc:sldMk cId="2711498673" sldId="262"/>
            <ac:picMk id="14" creationId="{6B246FBF-B648-0E50-15AD-92AA535C25C9}"/>
          </ac:picMkLst>
        </pc:picChg>
        <pc:picChg chg="add del mod">
          <ac:chgData name="XuMingle" userId="6accb246-f179-42e5-8cc4-2c1a8de5b234" providerId="ADAL" clId="{8A5C591F-671A-4F6C-B1D7-4690CD343DE4}" dt="2022-12-27T19:50:38.645" v="1764" actId="21"/>
          <ac:picMkLst>
            <pc:docMk/>
            <pc:sldMk cId="2711498673" sldId="262"/>
            <ac:picMk id="16" creationId="{B39CA094-6F2C-BBA9-BD2D-256B036D134A}"/>
          </ac:picMkLst>
        </pc:picChg>
        <pc:picChg chg="del">
          <ac:chgData name="XuMingle" userId="6accb246-f179-42e5-8cc4-2c1a8de5b234" providerId="ADAL" clId="{8A5C591F-671A-4F6C-B1D7-4690CD343DE4}" dt="2022-12-27T19:35:27.911" v="1638" actId="478"/>
          <ac:picMkLst>
            <pc:docMk/>
            <pc:sldMk cId="2711498673" sldId="262"/>
            <ac:picMk id="1026" creationId="{0F0A2D77-2252-9061-9617-7C6E7C18BC64}"/>
          </ac:picMkLst>
        </pc:picChg>
        <pc:picChg chg="add del mod">
          <ac:chgData name="XuMingle" userId="6accb246-f179-42e5-8cc4-2c1a8de5b234" providerId="ADAL" clId="{8A5C591F-671A-4F6C-B1D7-4690CD343DE4}" dt="2022-12-27T19:40:46.671" v="1752" actId="478"/>
          <ac:picMkLst>
            <pc:docMk/>
            <pc:sldMk cId="2711498673" sldId="262"/>
            <ac:picMk id="2050" creationId="{68F8C447-5CB2-B2F6-D388-AE86D931E0DD}"/>
          </ac:picMkLst>
        </pc:picChg>
      </pc:sldChg>
      <pc:sldChg chg="add">
        <pc:chgData name="XuMingle" userId="6accb246-f179-42e5-8cc4-2c1a8de5b234" providerId="ADAL" clId="{8A5C591F-671A-4F6C-B1D7-4690CD343DE4}" dt="2023-01-06T00:48:23.603" v="8120"/>
        <pc:sldMkLst>
          <pc:docMk/>
          <pc:sldMk cId="818423684" sldId="263"/>
        </pc:sldMkLst>
      </pc:sldChg>
      <pc:sldChg chg="addSp delSp modSp add del mod modNotesTx">
        <pc:chgData name="XuMingle" userId="6accb246-f179-42e5-8cc4-2c1a8de5b234" providerId="ADAL" clId="{8A5C591F-671A-4F6C-B1D7-4690CD343DE4}" dt="2023-01-06T00:48:21.585" v="8119" actId="2696"/>
        <pc:sldMkLst>
          <pc:docMk/>
          <pc:sldMk cId="4093858313" sldId="263"/>
        </pc:sldMkLst>
        <pc:spChg chg="mod">
          <ac:chgData name="XuMingle" userId="6accb246-f179-42e5-8cc4-2c1a8de5b234" providerId="ADAL" clId="{8A5C591F-671A-4F6C-B1D7-4690CD343DE4}" dt="2022-12-27T19:58:11.993" v="1840"/>
          <ac:spMkLst>
            <pc:docMk/>
            <pc:sldMk cId="4093858313" sldId="263"/>
            <ac:spMk id="2" creationId="{BE9766B6-9FEF-8A85-B292-A7CF9C7E8DEF}"/>
          </ac:spMkLst>
        </pc:spChg>
        <pc:spChg chg="add mod">
          <ac:chgData name="XuMingle" userId="6accb246-f179-42e5-8cc4-2c1a8de5b234" providerId="ADAL" clId="{8A5C591F-671A-4F6C-B1D7-4690CD343DE4}" dt="2022-12-27T19:51:46.467" v="1800" actId="1076"/>
          <ac:spMkLst>
            <pc:docMk/>
            <pc:sldMk cId="4093858313" sldId="263"/>
            <ac:spMk id="4" creationId="{20A263CE-7D86-2942-0BB2-F81AEE74C686}"/>
          </ac:spMkLst>
        </pc:spChg>
        <pc:spChg chg="mod">
          <ac:chgData name="XuMingle" userId="6accb246-f179-42e5-8cc4-2c1a8de5b234" providerId="ADAL" clId="{8A5C591F-671A-4F6C-B1D7-4690CD343DE4}" dt="2022-12-27T19:52:10.813" v="1804" actId="207"/>
          <ac:spMkLst>
            <pc:docMk/>
            <pc:sldMk cId="4093858313" sldId="263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19:51:38.260" v="1798" actId="20577"/>
          <ac:spMkLst>
            <pc:docMk/>
            <pc:sldMk cId="4093858313" sldId="263"/>
            <ac:spMk id="7" creationId="{519FA74B-BDDB-93AD-9D6A-BFF99A657655}"/>
          </ac:spMkLst>
        </pc:spChg>
        <pc:spChg chg="del">
          <ac:chgData name="XuMingle" userId="6accb246-f179-42e5-8cc4-2c1a8de5b234" providerId="ADAL" clId="{8A5C591F-671A-4F6C-B1D7-4690CD343DE4}" dt="2022-12-27T19:50:43.735" v="1767" actId="478"/>
          <ac:spMkLst>
            <pc:docMk/>
            <pc:sldMk cId="4093858313" sldId="263"/>
            <ac:spMk id="8" creationId="{80A72A56-CD08-3507-52E6-816523993916}"/>
          </ac:spMkLst>
        </pc:spChg>
        <pc:picChg chg="add mod">
          <ac:chgData name="XuMingle" userId="6accb246-f179-42e5-8cc4-2c1a8de5b234" providerId="ADAL" clId="{8A5C591F-671A-4F6C-B1D7-4690CD343DE4}" dt="2022-12-27T19:51:06.771" v="1777" actId="1076"/>
          <ac:picMkLst>
            <pc:docMk/>
            <pc:sldMk cId="4093858313" sldId="263"/>
            <ac:picMk id="5" creationId="{3F5A6CDD-777D-7809-8285-01390DA50F32}"/>
          </ac:picMkLst>
        </pc:picChg>
        <pc:picChg chg="add mod">
          <ac:chgData name="XuMingle" userId="6accb246-f179-42e5-8cc4-2c1a8de5b234" providerId="ADAL" clId="{8A5C591F-671A-4F6C-B1D7-4690CD343DE4}" dt="2022-12-27T19:51:43.915" v="1799" actId="1076"/>
          <ac:picMkLst>
            <pc:docMk/>
            <pc:sldMk cId="4093858313" sldId="263"/>
            <ac:picMk id="9" creationId="{7845F436-B264-1EE3-0FCA-DB5FD1C20F17}"/>
          </ac:picMkLst>
        </pc:picChg>
        <pc:picChg chg="del">
          <ac:chgData name="XuMingle" userId="6accb246-f179-42e5-8cc4-2c1a8de5b234" providerId="ADAL" clId="{8A5C591F-671A-4F6C-B1D7-4690CD343DE4}" dt="2022-12-27T19:50:42.480" v="1766" actId="478"/>
          <ac:picMkLst>
            <pc:docMk/>
            <pc:sldMk cId="4093858313" sldId="263"/>
            <ac:picMk id="10" creationId="{71DA78D8-5CDC-FB31-D73A-7AB9BAD656FD}"/>
          </ac:picMkLst>
        </pc:picChg>
        <pc:picChg chg="add mod modCrop">
          <ac:chgData name="XuMingle" userId="6accb246-f179-42e5-8cc4-2c1a8de5b234" providerId="ADAL" clId="{8A5C591F-671A-4F6C-B1D7-4690CD343DE4}" dt="2023-01-06T00:40:16.558" v="8033" actId="1076"/>
          <ac:picMkLst>
            <pc:docMk/>
            <pc:sldMk cId="4093858313" sldId="263"/>
            <ac:picMk id="10" creationId="{FF6286F5-657D-BBFB-913C-5EC96633CDFC}"/>
          </ac:picMkLst>
        </pc:picChg>
        <pc:picChg chg="add mod">
          <ac:chgData name="XuMingle" userId="6accb246-f179-42e5-8cc4-2c1a8de5b234" providerId="ADAL" clId="{8A5C591F-671A-4F6C-B1D7-4690CD343DE4}" dt="2023-01-06T00:41:28.870" v="8035" actId="1076"/>
          <ac:picMkLst>
            <pc:docMk/>
            <pc:sldMk cId="4093858313" sldId="263"/>
            <ac:picMk id="12" creationId="{FE95D042-7590-409C-585F-45FD60ACBFA7}"/>
          </ac:picMkLst>
        </pc:picChg>
      </pc:sldChg>
      <pc:sldChg chg="addSp delSp modSp add mod modNotesTx">
        <pc:chgData name="XuMingle" userId="6accb246-f179-42e5-8cc4-2c1a8de5b234" providerId="ADAL" clId="{8A5C591F-671A-4F6C-B1D7-4690CD343DE4}" dt="2023-01-06T00:51:41.599" v="8231" actId="207"/>
        <pc:sldMkLst>
          <pc:docMk/>
          <pc:sldMk cId="1712035304" sldId="264"/>
        </pc:sldMkLst>
        <pc:spChg chg="mod">
          <ac:chgData name="XuMingle" userId="6accb246-f179-42e5-8cc4-2c1a8de5b234" providerId="ADAL" clId="{8A5C591F-671A-4F6C-B1D7-4690CD343DE4}" dt="2022-12-27T20:01:33.299" v="1865" actId="20577"/>
          <ac:spMkLst>
            <pc:docMk/>
            <pc:sldMk cId="1712035304" sldId="264"/>
            <ac:spMk id="2" creationId="{BE9766B6-9FEF-8A85-B292-A7CF9C7E8DEF}"/>
          </ac:spMkLst>
        </pc:spChg>
        <pc:spChg chg="del">
          <ac:chgData name="XuMingle" userId="6accb246-f179-42e5-8cc4-2c1a8de5b234" providerId="ADAL" clId="{8A5C591F-671A-4F6C-B1D7-4690CD343DE4}" dt="2022-12-27T20:02:24.484" v="1869" actId="478"/>
          <ac:spMkLst>
            <pc:docMk/>
            <pc:sldMk cId="1712035304" sldId="264"/>
            <ac:spMk id="4" creationId="{20A263CE-7D86-2942-0BB2-F81AEE74C686}"/>
          </ac:spMkLst>
        </pc:spChg>
        <pc:spChg chg="add mod">
          <ac:chgData name="XuMingle" userId="6accb246-f179-42e5-8cc4-2c1a8de5b234" providerId="ADAL" clId="{8A5C591F-671A-4F6C-B1D7-4690CD343DE4}" dt="2023-01-06T00:51:41.599" v="8231" actId="207"/>
          <ac:spMkLst>
            <pc:docMk/>
            <pc:sldMk cId="1712035304" sldId="264"/>
            <ac:spMk id="4" creationId="{93DFC376-6BAC-C941-7BE1-85AFE52594FD}"/>
          </ac:spMkLst>
        </pc:spChg>
        <pc:spChg chg="mod">
          <ac:chgData name="XuMingle" userId="6accb246-f179-42e5-8cc4-2c1a8de5b234" providerId="ADAL" clId="{8A5C591F-671A-4F6C-B1D7-4690CD343DE4}" dt="2022-12-27T20:29:31.423" v="2455" actId="20577"/>
          <ac:spMkLst>
            <pc:docMk/>
            <pc:sldMk cId="1712035304" sldId="264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20:02:54.411" v="1885" actId="20577"/>
          <ac:spMkLst>
            <pc:docMk/>
            <pc:sldMk cId="1712035304" sldId="264"/>
            <ac:spMk id="7" creationId="{519FA74B-BDDB-93AD-9D6A-BFF99A657655}"/>
          </ac:spMkLst>
        </pc:spChg>
        <pc:picChg chg="del">
          <ac:chgData name="XuMingle" userId="6accb246-f179-42e5-8cc4-2c1a8de5b234" providerId="ADAL" clId="{8A5C591F-671A-4F6C-B1D7-4690CD343DE4}" dt="2022-12-27T20:00:23.043" v="1849" actId="478"/>
          <ac:picMkLst>
            <pc:docMk/>
            <pc:sldMk cId="1712035304" sldId="264"/>
            <ac:picMk id="5" creationId="{3F5A6CDD-777D-7809-8285-01390DA50F32}"/>
          </ac:picMkLst>
        </pc:picChg>
        <pc:picChg chg="del">
          <ac:chgData name="XuMingle" userId="6accb246-f179-42e5-8cc4-2c1a8de5b234" providerId="ADAL" clId="{8A5C591F-671A-4F6C-B1D7-4690CD343DE4}" dt="2022-12-27T20:00:23.043" v="1849" actId="478"/>
          <ac:picMkLst>
            <pc:docMk/>
            <pc:sldMk cId="1712035304" sldId="264"/>
            <ac:picMk id="9" creationId="{7845F436-B264-1EE3-0FCA-DB5FD1C20F17}"/>
          </ac:picMkLst>
        </pc:picChg>
        <pc:picChg chg="add mod">
          <ac:chgData name="XuMingle" userId="6accb246-f179-42e5-8cc4-2c1a8de5b234" providerId="ADAL" clId="{8A5C591F-671A-4F6C-B1D7-4690CD343DE4}" dt="2023-01-06T00:51:03.633" v="8140" actId="12788"/>
          <ac:picMkLst>
            <pc:docMk/>
            <pc:sldMk cId="1712035304" sldId="264"/>
            <ac:picMk id="10" creationId="{86001736-2BEA-8F40-16C8-D1C520BE907D}"/>
          </ac:picMkLst>
        </pc:picChg>
      </pc:sldChg>
      <pc:sldChg chg="addSp delSp modSp add mod ord modNotesTx">
        <pc:chgData name="XuMingle" userId="6accb246-f179-42e5-8cc4-2c1a8de5b234" providerId="ADAL" clId="{8A5C591F-671A-4F6C-B1D7-4690CD343DE4}" dt="2023-01-02T23:46:08.580" v="3672" actId="1076"/>
        <pc:sldMkLst>
          <pc:docMk/>
          <pc:sldMk cId="1162291880" sldId="265"/>
        </pc:sldMkLst>
        <pc:spChg chg="mod">
          <ac:chgData name="XuMingle" userId="6accb246-f179-42e5-8cc4-2c1a8de5b234" providerId="ADAL" clId="{8A5C591F-671A-4F6C-B1D7-4690CD343DE4}" dt="2022-12-27T20:04:18.708" v="1909" actId="20577"/>
          <ac:spMkLst>
            <pc:docMk/>
            <pc:sldMk cId="1162291880" sldId="265"/>
            <ac:spMk id="2" creationId="{BE9766B6-9FEF-8A85-B292-A7CF9C7E8DEF}"/>
          </ac:spMkLst>
        </pc:spChg>
        <pc:spChg chg="del mod">
          <ac:chgData name="XuMingle" userId="6accb246-f179-42e5-8cc4-2c1a8de5b234" providerId="ADAL" clId="{8A5C591F-671A-4F6C-B1D7-4690CD343DE4}" dt="2022-12-27T20:07:59.623" v="1922"/>
          <ac:spMkLst>
            <pc:docMk/>
            <pc:sldMk cId="1162291880" sldId="265"/>
            <ac:spMk id="6" creationId="{1F9598BD-D860-54F0-CEC4-5ED02696BD9F}"/>
          </ac:spMkLst>
        </pc:spChg>
        <pc:spChg chg="del mod">
          <ac:chgData name="XuMingle" userId="6accb246-f179-42e5-8cc4-2c1a8de5b234" providerId="ADAL" clId="{8A5C591F-671A-4F6C-B1D7-4690CD343DE4}" dt="2022-12-27T20:28:08.891" v="2406" actId="478"/>
          <ac:spMkLst>
            <pc:docMk/>
            <pc:sldMk cId="1162291880" sldId="265"/>
            <ac:spMk id="7" creationId="{519FA74B-BDDB-93AD-9D6A-BFF99A657655}"/>
          </ac:spMkLst>
        </pc:spChg>
        <pc:spChg chg="add mod">
          <ac:chgData name="XuMingle" userId="6accb246-f179-42e5-8cc4-2c1a8de5b234" providerId="ADAL" clId="{8A5C591F-671A-4F6C-B1D7-4690CD343DE4}" dt="2023-01-02T23:45:04.291" v="3645" actId="20577"/>
          <ac:spMkLst>
            <pc:docMk/>
            <pc:sldMk cId="1162291880" sldId="265"/>
            <ac:spMk id="8" creationId="{3617AE05-A343-807B-5045-56C61EC4D600}"/>
          </ac:spMkLst>
        </pc:spChg>
        <pc:spChg chg="add del mod">
          <ac:chgData name="XuMingle" userId="6accb246-f179-42e5-8cc4-2c1a8de5b234" providerId="ADAL" clId="{8A5C591F-671A-4F6C-B1D7-4690CD343DE4}" dt="2022-12-27T20:23:28.675" v="2118" actId="478"/>
          <ac:spMkLst>
            <pc:docMk/>
            <pc:sldMk cId="1162291880" sldId="265"/>
            <ac:spMk id="9" creationId="{F97634CF-E587-1563-3107-ABD168B8A66A}"/>
          </ac:spMkLst>
        </pc:spChg>
        <pc:spChg chg="add mod">
          <ac:chgData name="XuMingle" userId="6accb246-f179-42e5-8cc4-2c1a8de5b234" providerId="ADAL" clId="{8A5C591F-671A-4F6C-B1D7-4690CD343DE4}" dt="2023-01-02T23:45:25.497" v="3664" actId="207"/>
          <ac:spMkLst>
            <pc:docMk/>
            <pc:sldMk cId="1162291880" sldId="265"/>
            <ac:spMk id="11" creationId="{5DD8CBC2-784A-1106-A4DD-7587ABADDFA2}"/>
          </ac:spMkLst>
        </pc:spChg>
        <pc:spChg chg="add mod">
          <ac:chgData name="XuMingle" userId="6accb246-f179-42e5-8cc4-2c1a8de5b234" providerId="ADAL" clId="{8A5C591F-671A-4F6C-B1D7-4690CD343DE4}" dt="2023-01-02T23:42:41.990" v="3546" actId="207"/>
          <ac:spMkLst>
            <pc:docMk/>
            <pc:sldMk cId="1162291880" sldId="265"/>
            <ac:spMk id="12" creationId="{964EDA32-914D-19AB-6F7F-05C6BF953993}"/>
          </ac:spMkLst>
        </pc:spChg>
        <pc:spChg chg="add mod">
          <ac:chgData name="XuMingle" userId="6accb246-f179-42e5-8cc4-2c1a8de5b234" providerId="ADAL" clId="{8A5C591F-671A-4F6C-B1D7-4690CD343DE4}" dt="2023-01-02T23:46:08.580" v="3672" actId="1076"/>
          <ac:spMkLst>
            <pc:docMk/>
            <pc:sldMk cId="1162291880" sldId="265"/>
            <ac:spMk id="13" creationId="{2CD7A15D-FC1F-0EBE-B18C-0F2556CCA025}"/>
          </ac:spMkLst>
        </pc:spChg>
        <pc:picChg chg="add mod modCrop">
          <ac:chgData name="XuMingle" userId="6accb246-f179-42e5-8cc4-2c1a8de5b234" providerId="ADAL" clId="{8A5C591F-671A-4F6C-B1D7-4690CD343DE4}" dt="2023-01-02T23:44:21.507" v="3565" actId="1076"/>
          <ac:picMkLst>
            <pc:docMk/>
            <pc:sldMk cId="1162291880" sldId="265"/>
            <ac:picMk id="4" creationId="{546F6BDE-7873-7645-5A07-81E9355F7364}"/>
          </ac:picMkLst>
        </pc:picChg>
        <pc:picChg chg="add del mod">
          <ac:chgData name="XuMingle" userId="6accb246-f179-42e5-8cc4-2c1a8de5b234" providerId="ADAL" clId="{8A5C591F-671A-4F6C-B1D7-4690CD343DE4}" dt="2022-12-27T20:22:51.888" v="2109" actId="478"/>
          <ac:picMkLst>
            <pc:docMk/>
            <pc:sldMk cId="1162291880" sldId="265"/>
            <ac:picMk id="5" creationId="{DDB52DE6-A1EC-2EA5-9BD2-CDA05D2249C3}"/>
          </ac:picMkLst>
        </pc:picChg>
        <pc:picChg chg="del">
          <ac:chgData name="XuMingle" userId="6accb246-f179-42e5-8cc4-2c1a8de5b234" providerId="ADAL" clId="{8A5C591F-671A-4F6C-B1D7-4690CD343DE4}" dt="2022-12-27T20:04:21.445" v="1910" actId="478"/>
          <ac:picMkLst>
            <pc:docMk/>
            <pc:sldMk cId="1162291880" sldId="265"/>
            <ac:picMk id="10" creationId="{86001736-2BEA-8F40-16C8-D1C520BE907D}"/>
          </ac:picMkLst>
        </pc:picChg>
      </pc:sldChg>
      <pc:sldChg chg="addSp delSp modSp add mod ord modNotesTx">
        <pc:chgData name="XuMingle" userId="6accb246-f179-42e5-8cc4-2c1a8de5b234" providerId="ADAL" clId="{8A5C591F-671A-4F6C-B1D7-4690CD343DE4}" dt="2022-12-27T20:26:49.678" v="2323" actId="20577"/>
        <pc:sldMkLst>
          <pc:docMk/>
          <pc:sldMk cId="173543617" sldId="266"/>
        </pc:sldMkLst>
        <pc:spChg chg="mod">
          <ac:chgData name="XuMingle" userId="6accb246-f179-42e5-8cc4-2c1a8de5b234" providerId="ADAL" clId="{8A5C591F-671A-4F6C-B1D7-4690CD343DE4}" dt="2022-12-27T20:19:58.490" v="2069" actId="20577"/>
          <ac:spMkLst>
            <pc:docMk/>
            <pc:sldMk cId="173543617" sldId="266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2-12-27T20:19:07.764" v="2037" actId="20577"/>
          <ac:spMkLst>
            <pc:docMk/>
            <pc:sldMk cId="173543617" sldId="266"/>
            <ac:spMk id="7" creationId="{519FA74B-BDDB-93AD-9D6A-BFF99A657655}"/>
          </ac:spMkLst>
        </pc:spChg>
        <pc:picChg chg="add mod">
          <ac:chgData name="XuMingle" userId="6accb246-f179-42e5-8cc4-2c1a8de5b234" providerId="ADAL" clId="{8A5C591F-671A-4F6C-B1D7-4690CD343DE4}" dt="2022-12-27T20:20:02.979" v="2070" actId="1076"/>
          <ac:picMkLst>
            <pc:docMk/>
            <pc:sldMk cId="173543617" sldId="266"/>
            <ac:picMk id="5" creationId="{1FFC5708-9073-156C-0CA9-D5825937E3A8}"/>
          </ac:picMkLst>
        </pc:picChg>
        <pc:picChg chg="del">
          <ac:chgData name="XuMingle" userId="6accb246-f179-42e5-8cc4-2c1a8de5b234" providerId="ADAL" clId="{8A5C591F-671A-4F6C-B1D7-4690CD343DE4}" dt="2022-12-27T20:08:43.922" v="1925" actId="478"/>
          <ac:picMkLst>
            <pc:docMk/>
            <pc:sldMk cId="173543617" sldId="266"/>
            <ac:picMk id="10" creationId="{86001736-2BEA-8F40-16C8-D1C520BE907D}"/>
          </ac:picMkLst>
        </pc:picChg>
      </pc:sldChg>
      <pc:sldChg chg="delSp modSp add del mod modNotesTx">
        <pc:chgData name="XuMingle" userId="6accb246-f179-42e5-8cc4-2c1a8de5b234" providerId="ADAL" clId="{8A5C591F-671A-4F6C-B1D7-4690CD343DE4}" dt="2022-12-27T20:28:45.127" v="2407" actId="47"/>
        <pc:sldMkLst>
          <pc:docMk/>
          <pc:sldMk cId="798204646" sldId="267"/>
        </pc:sldMkLst>
        <pc:spChg chg="mod">
          <ac:chgData name="XuMingle" userId="6accb246-f179-42e5-8cc4-2c1a8de5b234" providerId="ADAL" clId="{8A5C591F-671A-4F6C-B1D7-4690CD343DE4}" dt="2022-12-27T20:17:18.554" v="2027" actId="20577"/>
          <ac:spMkLst>
            <pc:docMk/>
            <pc:sldMk cId="798204646" sldId="267"/>
            <ac:spMk id="2" creationId="{BE9766B6-9FEF-8A85-B292-A7CF9C7E8DEF}"/>
          </ac:spMkLst>
        </pc:spChg>
        <pc:spChg chg="mod">
          <ac:chgData name="XuMingle" userId="6accb246-f179-42e5-8cc4-2c1a8de5b234" providerId="ADAL" clId="{8A5C591F-671A-4F6C-B1D7-4690CD343DE4}" dt="2022-12-27T20:17:25.282" v="2029" actId="1076"/>
          <ac:spMkLst>
            <pc:docMk/>
            <pc:sldMk cId="798204646" sldId="267"/>
            <ac:spMk id="4" creationId="{20A263CE-7D86-2942-0BB2-F81AEE74C686}"/>
          </ac:spMkLst>
        </pc:spChg>
        <pc:spChg chg="mod">
          <ac:chgData name="XuMingle" userId="6accb246-f179-42e5-8cc4-2c1a8de5b234" providerId="ADAL" clId="{8A5C591F-671A-4F6C-B1D7-4690CD343DE4}" dt="2022-12-27T20:17:25.282" v="2029" actId="1076"/>
          <ac:spMkLst>
            <pc:docMk/>
            <pc:sldMk cId="798204646" sldId="267"/>
            <ac:spMk id="6" creationId="{1F9598BD-D860-54F0-CEC4-5ED02696BD9F}"/>
          </ac:spMkLst>
        </pc:spChg>
        <pc:picChg chg="del">
          <ac:chgData name="XuMingle" userId="6accb246-f179-42e5-8cc4-2c1a8de5b234" providerId="ADAL" clId="{8A5C591F-671A-4F6C-B1D7-4690CD343DE4}" dt="2022-12-27T20:16:30.138" v="1930" actId="478"/>
          <ac:picMkLst>
            <pc:docMk/>
            <pc:sldMk cId="798204646" sldId="267"/>
            <ac:picMk id="5" creationId="{3F5A6CDD-777D-7809-8285-01390DA50F32}"/>
          </ac:picMkLst>
        </pc:picChg>
        <pc:picChg chg="del">
          <ac:chgData name="XuMingle" userId="6accb246-f179-42e5-8cc4-2c1a8de5b234" providerId="ADAL" clId="{8A5C591F-671A-4F6C-B1D7-4690CD343DE4}" dt="2022-12-27T20:16:29.683" v="1929" actId="478"/>
          <ac:picMkLst>
            <pc:docMk/>
            <pc:sldMk cId="798204646" sldId="267"/>
            <ac:picMk id="9" creationId="{7845F436-B264-1EE3-0FCA-DB5FD1C20F17}"/>
          </ac:picMkLst>
        </pc:picChg>
      </pc:sldChg>
      <pc:sldChg chg="addSp delSp modSp add mod ord modNotesTx">
        <pc:chgData name="XuMingle" userId="6accb246-f179-42e5-8cc4-2c1a8de5b234" providerId="ADAL" clId="{8A5C591F-671A-4F6C-B1D7-4690CD343DE4}" dt="2023-01-02T23:43:11.403" v="3550"/>
        <pc:sldMkLst>
          <pc:docMk/>
          <pc:sldMk cId="3958504841" sldId="268"/>
        </pc:sldMkLst>
        <pc:spChg chg="mod">
          <ac:chgData name="XuMingle" userId="6accb246-f179-42e5-8cc4-2c1a8de5b234" providerId="ADAL" clId="{8A5C591F-671A-4F6C-B1D7-4690CD343DE4}" dt="2022-12-27T20:31:55.983" v="2463" actId="20577"/>
          <ac:spMkLst>
            <pc:docMk/>
            <pc:sldMk cId="3958504841" sldId="268"/>
            <ac:spMk id="7" creationId="{519FA74B-BDDB-93AD-9D6A-BFF99A657655}"/>
          </ac:spMkLst>
        </pc:spChg>
        <pc:picChg chg="del">
          <ac:chgData name="XuMingle" userId="6accb246-f179-42e5-8cc4-2c1a8de5b234" providerId="ADAL" clId="{8A5C591F-671A-4F6C-B1D7-4690CD343DE4}" dt="2022-12-27T20:20:19.171" v="2074" actId="478"/>
          <ac:picMkLst>
            <pc:docMk/>
            <pc:sldMk cId="3958504841" sldId="268"/>
            <ac:picMk id="5" creationId="{1FFC5708-9073-156C-0CA9-D5825937E3A8}"/>
          </ac:picMkLst>
        </pc:picChg>
        <pc:picChg chg="add mod">
          <ac:chgData name="XuMingle" userId="6accb246-f179-42e5-8cc4-2c1a8de5b234" providerId="ADAL" clId="{8A5C591F-671A-4F6C-B1D7-4690CD343DE4}" dt="2022-12-27T20:20:41.445" v="2076" actId="1076"/>
          <ac:picMkLst>
            <pc:docMk/>
            <pc:sldMk cId="3958504841" sldId="268"/>
            <ac:picMk id="8" creationId="{B98C32C7-F7FE-D8FE-B640-B0FB8086D633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6:18:20.872" v="5362" actId="20577"/>
        <pc:sldMkLst>
          <pc:docMk/>
          <pc:sldMk cId="1334990886" sldId="269"/>
        </pc:sldMkLst>
        <pc:spChg chg="mod">
          <ac:chgData name="XuMingle" userId="6accb246-f179-42e5-8cc4-2c1a8de5b234" providerId="ADAL" clId="{8A5C591F-671A-4F6C-B1D7-4690CD343DE4}" dt="2022-12-27T20:47:38.989" v="2519" actId="20577"/>
          <ac:spMkLst>
            <pc:docMk/>
            <pc:sldMk cId="1334990886" sldId="269"/>
            <ac:spMk id="2" creationId="{BE9766B6-9FEF-8A85-B292-A7CF9C7E8DEF}"/>
          </ac:spMkLst>
        </pc:spChg>
        <pc:spChg chg="add del mod">
          <ac:chgData name="XuMingle" userId="6accb246-f179-42e5-8cc4-2c1a8de5b234" providerId="ADAL" clId="{8A5C591F-671A-4F6C-B1D7-4690CD343DE4}" dt="2023-01-05T06:17:38.580" v="5269" actId="478"/>
          <ac:spMkLst>
            <pc:docMk/>
            <pc:sldMk cId="1334990886" sldId="269"/>
            <ac:spMk id="4" creationId="{6082D8B6-19AE-4B34-2D02-38A53CB4315D}"/>
          </ac:spMkLst>
        </pc:spChg>
        <pc:spChg chg="add mod">
          <ac:chgData name="XuMingle" userId="6accb246-f179-42e5-8cc4-2c1a8de5b234" providerId="ADAL" clId="{8A5C591F-671A-4F6C-B1D7-4690CD343DE4}" dt="2022-12-27T20:32:08.935" v="2473" actId="20577"/>
          <ac:spMkLst>
            <pc:docMk/>
            <pc:sldMk cId="1334990886" sldId="269"/>
            <ac:spMk id="6" creationId="{08F44EF8-D666-6071-C9FE-965E8B698064}"/>
          </ac:spMkLst>
        </pc:spChg>
        <pc:spChg chg="mod">
          <ac:chgData name="XuMingle" userId="6accb246-f179-42e5-8cc4-2c1a8de5b234" providerId="ADAL" clId="{8A5C591F-671A-4F6C-B1D7-4690CD343DE4}" dt="2023-01-05T06:18:20.872" v="5362" actId="20577"/>
          <ac:spMkLst>
            <pc:docMk/>
            <pc:sldMk cId="1334990886" sldId="269"/>
            <ac:spMk id="8" creationId="{3617AE05-A343-807B-5045-56C61EC4D600}"/>
          </ac:spMkLst>
        </pc:spChg>
        <pc:spChg chg="del">
          <ac:chgData name="XuMingle" userId="6accb246-f179-42e5-8cc4-2c1a8de5b234" providerId="ADAL" clId="{8A5C591F-671A-4F6C-B1D7-4690CD343DE4}" dt="2022-12-27T20:31:00.950" v="2458" actId="478"/>
          <ac:spMkLst>
            <pc:docMk/>
            <pc:sldMk cId="1334990886" sldId="269"/>
            <ac:spMk id="11" creationId="{5DD8CBC2-784A-1106-A4DD-7587ABADDFA2}"/>
          </ac:spMkLst>
        </pc:spChg>
        <pc:spChg chg="del">
          <ac:chgData name="XuMingle" userId="6accb246-f179-42e5-8cc4-2c1a8de5b234" providerId="ADAL" clId="{8A5C591F-671A-4F6C-B1D7-4690CD343DE4}" dt="2022-12-27T20:30:58.418" v="2457" actId="478"/>
          <ac:spMkLst>
            <pc:docMk/>
            <pc:sldMk cId="1334990886" sldId="269"/>
            <ac:spMk id="12" creationId="{964EDA32-914D-19AB-6F7F-05C6BF953993}"/>
          </ac:spMkLst>
        </pc:spChg>
        <pc:spChg chg="del">
          <ac:chgData name="XuMingle" userId="6accb246-f179-42e5-8cc4-2c1a8de5b234" providerId="ADAL" clId="{8A5C591F-671A-4F6C-B1D7-4690CD343DE4}" dt="2022-12-27T20:30:58.418" v="2457" actId="478"/>
          <ac:spMkLst>
            <pc:docMk/>
            <pc:sldMk cId="1334990886" sldId="269"/>
            <ac:spMk id="13" creationId="{2CD7A15D-FC1F-0EBE-B18C-0F2556CCA025}"/>
          </ac:spMkLst>
        </pc:spChg>
        <pc:picChg chg="add mod">
          <ac:chgData name="XuMingle" userId="6accb246-f179-42e5-8cc4-2c1a8de5b234" providerId="ADAL" clId="{8A5C591F-671A-4F6C-B1D7-4690CD343DE4}" dt="2022-12-27T20:38:05.811" v="2502" actId="12788"/>
          <ac:picMkLst>
            <pc:docMk/>
            <pc:sldMk cId="1334990886" sldId="269"/>
            <ac:picMk id="5" creationId="{647015BF-85B7-F17D-B96F-CB8A56928F70}"/>
          </ac:picMkLst>
        </pc:picChg>
      </pc:sldChg>
      <pc:sldChg chg="addSp delSp modSp add mod">
        <pc:chgData name="XuMingle" userId="6accb246-f179-42e5-8cc4-2c1a8de5b234" providerId="ADAL" clId="{8A5C591F-671A-4F6C-B1D7-4690CD343DE4}" dt="2022-12-27T20:47:43.874" v="2526" actId="20577"/>
        <pc:sldMkLst>
          <pc:docMk/>
          <pc:sldMk cId="3715766026" sldId="270"/>
        </pc:sldMkLst>
        <pc:spChg chg="mod">
          <ac:chgData name="XuMingle" userId="6accb246-f179-42e5-8cc4-2c1a8de5b234" providerId="ADAL" clId="{8A5C591F-671A-4F6C-B1D7-4690CD343DE4}" dt="2022-12-27T20:47:43.874" v="2526" actId="20577"/>
          <ac:spMkLst>
            <pc:docMk/>
            <pc:sldMk cId="3715766026" sldId="270"/>
            <ac:spMk id="2" creationId="{BE9766B6-9FEF-8A85-B292-A7CF9C7E8DEF}"/>
          </ac:spMkLst>
        </pc:spChg>
        <pc:picChg chg="del">
          <ac:chgData name="XuMingle" userId="6accb246-f179-42e5-8cc4-2c1a8de5b234" providerId="ADAL" clId="{8A5C591F-671A-4F6C-B1D7-4690CD343DE4}" dt="2022-12-27T20:38:54.874" v="2504" actId="478"/>
          <ac:picMkLst>
            <pc:docMk/>
            <pc:sldMk cId="3715766026" sldId="270"/>
            <ac:picMk id="5" creationId="{647015BF-85B7-F17D-B96F-CB8A56928F70}"/>
          </ac:picMkLst>
        </pc:picChg>
        <pc:picChg chg="add mod">
          <ac:chgData name="XuMingle" userId="6accb246-f179-42e5-8cc4-2c1a8de5b234" providerId="ADAL" clId="{8A5C591F-671A-4F6C-B1D7-4690CD343DE4}" dt="2022-12-27T20:42:44.084" v="2506" actId="1076"/>
          <ac:picMkLst>
            <pc:docMk/>
            <pc:sldMk cId="3715766026" sldId="270"/>
            <ac:picMk id="7" creationId="{926FBFAD-37DF-6EA2-1BCE-B7587922D6D1}"/>
          </ac:picMkLst>
        </pc:picChg>
      </pc:sldChg>
      <pc:sldChg chg="delSp modSp add del mod">
        <pc:chgData name="XuMingle" userId="6accb246-f179-42e5-8cc4-2c1a8de5b234" providerId="ADAL" clId="{8A5C591F-671A-4F6C-B1D7-4690CD343DE4}" dt="2023-01-03T00:10:43.309" v="4126" actId="47"/>
        <pc:sldMkLst>
          <pc:docMk/>
          <pc:sldMk cId="466093609" sldId="271"/>
        </pc:sldMkLst>
        <pc:spChg chg="del mod">
          <ac:chgData name="XuMingle" userId="6accb246-f179-42e5-8cc4-2c1a8de5b234" providerId="ADAL" clId="{8A5C591F-671A-4F6C-B1D7-4690CD343DE4}" dt="2022-12-27T20:46:57.210" v="2509" actId="478"/>
          <ac:spMkLst>
            <pc:docMk/>
            <pc:sldMk cId="466093609" sldId="271"/>
            <ac:spMk id="3" creationId="{8C977B0B-78A5-9FBE-03C9-C6E3918D24B7}"/>
          </ac:spMkLst>
        </pc:spChg>
        <pc:picChg chg="mod">
          <ac:chgData name="XuMingle" userId="6accb246-f179-42e5-8cc4-2c1a8de5b234" providerId="ADAL" clId="{8A5C591F-671A-4F6C-B1D7-4690CD343DE4}" dt="2022-12-27T20:47:00.182" v="2511" actId="12788"/>
          <ac:picMkLst>
            <pc:docMk/>
            <pc:sldMk cId="466093609" sldId="271"/>
            <ac:picMk id="6" creationId="{47652FDA-28BF-4499-80B0-193637443113}"/>
          </ac:picMkLst>
        </pc:picChg>
      </pc:sldChg>
      <pc:sldChg chg="addSp modSp new mod">
        <pc:chgData name="XuMingle" userId="6accb246-f179-42e5-8cc4-2c1a8de5b234" providerId="ADAL" clId="{8A5C591F-671A-4F6C-B1D7-4690CD343DE4}" dt="2023-01-02T23:40:28.788" v="3467" actId="6549"/>
        <pc:sldMkLst>
          <pc:docMk/>
          <pc:sldMk cId="1013118153" sldId="272"/>
        </pc:sldMkLst>
        <pc:spChg chg="add mod">
          <ac:chgData name="XuMingle" userId="6accb246-f179-42e5-8cc4-2c1a8de5b234" providerId="ADAL" clId="{8A5C591F-671A-4F6C-B1D7-4690CD343DE4}" dt="2023-01-02T23:40:28.788" v="3467" actId="6549"/>
          <ac:spMkLst>
            <pc:docMk/>
            <pc:sldMk cId="1013118153" sldId="272"/>
            <ac:spMk id="4" creationId="{BAE9DEBE-F168-5A2E-E5BB-1C6952022B33}"/>
          </ac:spMkLst>
        </pc:spChg>
      </pc:sldChg>
      <pc:sldChg chg="add del ord">
        <pc:chgData name="XuMingle" userId="6accb246-f179-42e5-8cc4-2c1a8de5b234" providerId="ADAL" clId="{8A5C591F-671A-4F6C-B1D7-4690CD343DE4}" dt="2023-01-02T23:43:33.694" v="3553" actId="47"/>
        <pc:sldMkLst>
          <pc:docMk/>
          <pc:sldMk cId="2042074787" sldId="273"/>
        </pc:sldMkLst>
      </pc:sldChg>
      <pc:sldChg chg="addSp delSp modSp new mod ord">
        <pc:chgData name="XuMingle" userId="6accb246-f179-42e5-8cc4-2c1a8de5b234" providerId="ADAL" clId="{8A5C591F-671A-4F6C-B1D7-4690CD343DE4}" dt="2023-01-06T00:50:06.556" v="8137" actId="1076"/>
        <pc:sldMkLst>
          <pc:docMk/>
          <pc:sldMk cId="597923830" sldId="274"/>
        </pc:sldMkLst>
        <pc:spChg chg="mod">
          <ac:chgData name="XuMingle" userId="6accb246-f179-42e5-8cc4-2c1a8de5b234" providerId="ADAL" clId="{8A5C591F-671A-4F6C-B1D7-4690CD343DE4}" dt="2023-01-02T23:16:59.506" v="2879" actId="20577"/>
          <ac:spMkLst>
            <pc:docMk/>
            <pc:sldMk cId="597923830" sldId="274"/>
            <ac:spMk id="2" creationId="{E4517470-BF0D-35FF-6249-7C09421A0432}"/>
          </ac:spMkLst>
        </pc:spChg>
        <pc:spChg chg="add del mod">
          <ac:chgData name="XuMingle" userId="6accb246-f179-42e5-8cc4-2c1a8de5b234" providerId="ADAL" clId="{8A5C591F-671A-4F6C-B1D7-4690CD343DE4}" dt="2023-01-02T23:14:44.304" v="2812" actId="21"/>
          <ac:spMkLst>
            <pc:docMk/>
            <pc:sldMk cId="597923830" sldId="274"/>
            <ac:spMk id="4" creationId="{0F26D94C-9625-CEBC-5FD5-67B5140FCC71}"/>
          </ac:spMkLst>
        </pc:spChg>
        <pc:spChg chg="add mod">
          <ac:chgData name="XuMingle" userId="6accb246-f179-42e5-8cc4-2c1a8de5b234" providerId="ADAL" clId="{8A5C591F-671A-4F6C-B1D7-4690CD343DE4}" dt="2023-01-02T23:18:40.725" v="2944" actId="20577"/>
          <ac:spMkLst>
            <pc:docMk/>
            <pc:sldMk cId="597923830" sldId="274"/>
            <ac:spMk id="5" creationId="{B29C69FF-B6EA-5891-DB5D-3B45CF67B336}"/>
          </ac:spMkLst>
        </pc:spChg>
        <pc:spChg chg="add mod">
          <ac:chgData name="XuMingle" userId="6accb246-f179-42e5-8cc4-2c1a8de5b234" providerId="ADAL" clId="{8A5C591F-671A-4F6C-B1D7-4690CD343DE4}" dt="2023-01-02T23:12:00.886" v="2701" actId="20577"/>
          <ac:spMkLst>
            <pc:docMk/>
            <pc:sldMk cId="597923830" sldId="274"/>
            <ac:spMk id="6" creationId="{5C9EED4D-51F3-6085-72BE-F86B46F9D77D}"/>
          </ac:spMkLst>
        </pc:spChg>
        <pc:spChg chg="add del mod">
          <ac:chgData name="XuMingle" userId="6accb246-f179-42e5-8cc4-2c1a8de5b234" providerId="ADAL" clId="{8A5C591F-671A-4F6C-B1D7-4690CD343DE4}" dt="2023-01-02T23:14:44.311" v="2814"/>
          <ac:spMkLst>
            <pc:docMk/>
            <pc:sldMk cId="597923830" sldId="274"/>
            <ac:spMk id="7" creationId="{1EA2CF4D-0C6F-6AFA-63EF-A7296EC167E2}"/>
          </ac:spMkLst>
        </pc:spChg>
        <pc:picChg chg="add mod">
          <ac:chgData name="XuMingle" userId="6accb246-f179-42e5-8cc4-2c1a8de5b234" providerId="ADAL" clId="{8A5C591F-671A-4F6C-B1D7-4690CD343DE4}" dt="2023-01-06T00:50:06.556" v="8137" actId="1076"/>
          <ac:picMkLst>
            <pc:docMk/>
            <pc:sldMk cId="597923830" sldId="274"/>
            <ac:picMk id="9" creationId="{BEFA9025-7BB7-4152-91EE-185A862C0928}"/>
          </ac:picMkLst>
        </pc:picChg>
        <pc:picChg chg="add mod modCrop">
          <ac:chgData name="XuMingle" userId="6accb246-f179-42e5-8cc4-2c1a8de5b234" providerId="ADAL" clId="{8A5C591F-671A-4F6C-B1D7-4690CD343DE4}" dt="2023-01-06T00:50:04.011" v="8136" actId="1076"/>
          <ac:picMkLst>
            <pc:docMk/>
            <pc:sldMk cId="597923830" sldId="274"/>
            <ac:picMk id="11" creationId="{BDA226AC-3625-C1B4-6317-9738C5C388CD}"/>
          </ac:picMkLst>
        </pc:picChg>
        <pc:picChg chg="add mod modCrop">
          <ac:chgData name="XuMingle" userId="6accb246-f179-42e5-8cc4-2c1a8de5b234" providerId="ADAL" clId="{8A5C591F-671A-4F6C-B1D7-4690CD343DE4}" dt="2023-01-06T00:50:04.011" v="8136" actId="1076"/>
          <ac:picMkLst>
            <pc:docMk/>
            <pc:sldMk cId="597923830" sldId="274"/>
            <ac:picMk id="12" creationId="{97D28E31-26D0-89C4-1DC8-3F4C1C3691D5}"/>
          </ac:picMkLst>
        </pc:picChg>
      </pc:sldChg>
      <pc:sldChg chg="addSp delSp modSp new mod">
        <pc:chgData name="XuMingle" userId="6accb246-f179-42e5-8cc4-2c1a8de5b234" providerId="ADAL" clId="{8A5C591F-671A-4F6C-B1D7-4690CD343DE4}" dt="2023-01-06T00:52:40.797" v="8309" actId="207"/>
        <pc:sldMkLst>
          <pc:docMk/>
          <pc:sldMk cId="797792216" sldId="275"/>
        </pc:sldMkLst>
        <pc:spChg chg="mod">
          <ac:chgData name="XuMingle" userId="6accb246-f179-42e5-8cc4-2c1a8de5b234" providerId="ADAL" clId="{8A5C591F-671A-4F6C-B1D7-4690CD343DE4}" dt="2023-01-06T00:52:40.797" v="8309" actId="207"/>
          <ac:spMkLst>
            <pc:docMk/>
            <pc:sldMk cId="797792216" sldId="275"/>
            <ac:spMk id="2" creationId="{3A803971-FD3F-1DE9-5F16-84345CF47239}"/>
          </ac:spMkLst>
        </pc:spChg>
        <pc:spChg chg="add mod">
          <ac:chgData name="XuMingle" userId="6accb246-f179-42e5-8cc4-2c1a8de5b234" providerId="ADAL" clId="{8A5C591F-671A-4F6C-B1D7-4690CD343DE4}" dt="2023-01-02T23:35:11.992" v="3369" actId="207"/>
          <ac:spMkLst>
            <pc:docMk/>
            <pc:sldMk cId="797792216" sldId="275"/>
            <ac:spMk id="4" creationId="{578140F1-3331-BCA9-7883-BCAB8DE62758}"/>
          </ac:spMkLst>
        </pc:spChg>
        <pc:spChg chg="add del mod">
          <ac:chgData name="XuMingle" userId="6accb246-f179-42e5-8cc4-2c1a8de5b234" providerId="ADAL" clId="{8A5C591F-671A-4F6C-B1D7-4690CD343DE4}" dt="2023-01-02T23:30:52.699" v="3146"/>
          <ac:spMkLst>
            <pc:docMk/>
            <pc:sldMk cId="797792216" sldId="275"/>
            <ac:spMk id="5" creationId="{C962D271-EDFA-1DE1-8797-B0A3D4F6F19D}"/>
          </ac:spMkLst>
        </pc:spChg>
        <pc:spChg chg="add mod">
          <ac:chgData name="XuMingle" userId="6accb246-f179-42e5-8cc4-2c1a8de5b234" providerId="ADAL" clId="{8A5C591F-671A-4F6C-B1D7-4690CD343DE4}" dt="2023-01-05T06:17:08.588" v="5266" actId="12789"/>
          <ac:spMkLst>
            <pc:docMk/>
            <pc:sldMk cId="797792216" sldId="275"/>
            <ac:spMk id="6" creationId="{87CED858-A29B-6381-DF8C-EA15CB7CBA0A}"/>
          </ac:spMkLst>
        </pc:spChg>
        <pc:spChg chg="add mod">
          <ac:chgData name="XuMingle" userId="6accb246-f179-42e5-8cc4-2c1a8de5b234" providerId="ADAL" clId="{8A5C591F-671A-4F6C-B1D7-4690CD343DE4}" dt="2023-01-02T23:35:44.049" v="3371" actId="113"/>
          <ac:spMkLst>
            <pc:docMk/>
            <pc:sldMk cId="797792216" sldId="275"/>
            <ac:spMk id="11" creationId="{7BA5AD8E-BF6F-498F-B8C0-33E3006026DC}"/>
          </ac:spMkLst>
        </pc:spChg>
        <pc:spChg chg="add mod">
          <ac:chgData name="XuMingle" userId="6accb246-f179-42e5-8cc4-2c1a8de5b234" providerId="ADAL" clId="{8A5C591F-671A-4F6C-B1D7-4690CD343DE4}" dt="2023-01-02T23:35:06.420" v="3367" actId="1076"/>
          <ac:spMkLst>
            <pc:docMk/>
            <pc:sldMk cId="797792216" sldId="275"/>
            <ac:spMk id="15" creationId="{F450DD18-BBD9-0DFB-D908-A52D45A303B1}"/>
          </ac:spMkLst>
        </pc:spChg>
        <pc:spChg chg="add mod">
          <ac:chgData name="XuMingle" userId="6accb246-f179-42e5-8cc4-2c1a8de5b234" providerId="ADAL" clId="{8A5C591F-671A-4F6C-B1D7-4690CD343DE4}" dt="2023-01-02T23:39:13.435" v="3407" actId="1076"/>
          <ac:spMkLst>
            <pc:docMk/>
            <pc:sldMk cId="797792216" sldId="275"/>
            <ac:spMk id="16" creationId="{5A80F9D1-7E15-F2AA-72FC-76AEF29835F6}"/>
          </ac:spMkLst>
        </pc:spChg>
        <pc:spChg chg="add mod">
          <ac:chgData name="XuMingle" userId="6accb246-f179-42e5-8cc4-2c1a8de5b234" providerId="ADAL" clId="{8A5C591F-671A-4F6C-B1D7-4690CD343DE4}" dt="2023-01-02T23:38:12.346" v="3399" actId="1076"/>
          <ac:spMkLst>
            <pc:docMk/>
            <pc:sldMk cId="797792216" sldId="275"/>
            <ac:spMk id="17" creationId="{8D43DBE0-DE3E-1B7F-0BF7-4D4917FFC75C}"/>
          </ac:spMkLst>
        </pc:spChg>
        <pc:spChg chg="add mod">
          <ac:chgData name="XuMingle" userId="6accb246-f179-42e5-8cc4-2c1a8de5b234" providerId="ADAL" clId="{8A5C591F-671A-4F6C-B1D7-4690CD343DE4}" dt="2023-01-02T23:39:10.539" v="3406" actId="1076"/>
          <ac:spMkLst>
            <pc:docMk/>
            <pc:sldMk cId="797792216" sldId="275"/>
            <ac:spMk id="18" creationId="{403475AC-8636-9044-A7F3-998D7F23F95E}"/>
          </ac:spMkLst>
        </pc:spChg>
        <pc:spChg chg="add mod">
          <ac:chgData name="XuMingle" userId="6accb246-f179-42e5-8cc4-2c1a8de5b234" providerId="ADAL" clId="{8A5C591F-671A-4F6C-B1D7-4690CD343DE4}" dt="2023-01-05T06:13:26.090" v="5152" actId="1037"/>
          <ac:spMkLst>
            <pc:docMk/>
            <pc:sldMk cId="797792216" sldId="275"/>
            <ac:spMk id="19" creationId="{4DFAF518-736B-3A2C-CD4C-F3AF348EF8E3}"/>
          </ac:spMkLst>
        </pc:spChg>
        <pc:spChg chg="add mod">
          <ac:chgData name="XuMingle" userId="6accb246-f179-42e5-8cc4-2c1a8de5b234" providerId="ADAL" clId="{8A5C591F-671A-4F6C-B1D7-4690CD343DE4}" dt="2023-01-05T06:13:35.140" v="5154" actId="1076"/>
          <ac:spMkLst>
            <pc:docMk/>
            <pc:sldMk cId="797792216" sldId="275"/>
            <ac:spMk id="20" creationId="{05BF4FBB-86A7-D1E6-6127-92F49230EF69}"/>
          </ac:spMkLst>
        </pc:spChg>
        <pc:spChg chg="add mod">
          <ac:chgData name="XuMingle" userId="6accb246-f179-42e5-8cc4-2c1a8de5b234" providerId="ADAL" clId="{8A5C591F-671A-4F6C-B1D7-4690CD343DE4}" dt="2023-01-05T06:13:43.836" v="5156" actId="1076"/>
          <ac:spMkLst>
            <pc:docMk/>
            <pc:sldMk cId="797792216" sldId="275"/>
            <ac:spMk id="21" creationId="{D5ED2D80-D1D7-A312-27AC-E3D8A71D3D96}"/>
          </ac:spMkLst>
        </pc:spChg>
        <pc:spChg chg="add mod">
          <ac:chgData name="XuMingle" userId="6accb246-f179-42e5-8cc4-2c1a8de5b234" providerId="ADAL" clId="{8A5C591F-671A-4F6C-B1D7-4690CD343DE4}" dt="2023-01-05T06:14:38.526" v="5260" actId="14100"/>
          <ac:spMkLst>
            <pc:docMk/>
            <pc:sldMk cId="797792216" sldId="275"/>
            <ac:spMk id="22" creationId="{A2894AF2-9F3D-34D1-C872-0DB9C2CB95B2}"/>
          </ac:spMkLst>
        </pc:spChg>
        <pc:picChg chg="add mod ord modCrop">
          <ac:chgData name="XuMingle" userId="6accb246-f179-42e5-8cc4-2c1a8de5b234" providerId="ADAL" clId="{8A5C591F-671A-4F6C-B1D7-4690CD343DE4}" dt="2023-01-02T23:39:02.516" v="3404" actId="1076"/>
          <ac:picMkLst>
            <pc:docMk/>
            <pc:sldMk cId="797792216" sldId="275"/>
            <ac:picMk id="14" creationId="{AFDA5E1F-4FB0-9582-1B30-81BF2FEA0AF6}"/>
          </ac:picMkLst>
        </pc:picChg>
        <pc:cxnChg chg="add mod">
          <ac:chgData name="XuMingle" userId="6accb246-f179-42e5-8cc4-2c1a8de5b234" providerId="ADAL" clId="{8A5C591F-671A-4F6C-B1D7-4690CD343DE4}" dt="2023-01-05T06:17:13.998" v="5267" actId="14100"/>
          <ac:cxnSpMkLst>
            <pc:docMk/>
            <pc:sldMk cId="797792216" sldId="275"/>
            <ac:cxnSpMk id="8" creationId="{4136FF36-E64A-5256-E26B-DD3315617989}"/>
          </ac:cxnSpMkLst>
        </pc:cxnChg>
      </pc:sldChg>
      <pc:sldChg chg="addSp delSp modSp add mod">
        <pc:chgData name="XuMingle" userId="6accb246-f179-42e5-8cc4-2c1a8de5b234" providerId="ADAL" clId="{8A5C591F-671A-4F6C-B1D7-4690CD343DE4}" dt="2023-01-05T06:21:22.092" v="5363" actId="1076"/>
        <pc:sldMkLst>
          <pc:docMk/>
          <pc:sldMk cId="755013837" sldId="276"/>
        </pc:sldMkLst>
        <pc:spChg chg="mod">
          <ac:chgData name="XuMingle" userId="6accb246-f179-42e5-8cc4-2c1a8de5b234" providerId="ADAL" clId="{8A5C591F-671A-4F6C-B1D7-4690CD343DE4}" dt="2023-01-03T01:24:16.632" v="4607" actId="20577"/>
          <ac:spMkLst>
            <pc:docMk/>
            <pc:sldMk cId="755013837" sldId="276"/>
            <ac:spMk id="2" creationId="{BE9766B6-9FEF-8A85-B292-A7CF9C7E8DEF}"/>
          </ac:spMkLst>
        </pc:spChg>
        <pc:spChg chg="add mod">
          <ac:chgData name="XuMingle" userId="6accb246-f179-42e5-8cc4-2c1a8de5b234" providerId="ADAL" clId="{8A5C591F-671A-4F6C-B1D7-4690CD343DE4}" dt="2023-01-05T06:21:22.092" v="5363" actId="1076"/>
          <ac:spMkLst>
            <pc:docMk/>
            <pc:sldMk cId="755013837" sldId="276"/>
            <ac:spMk id="4" creationId="{4739B76E-3BCA-415D-CC13-7C96D012A913}"/>
          </ac:spMkLst>
        </pc:spChg>
        <pc:spChg chg="add mod">
          <ac:chgData name="XuMingle" userId="6accb246-f179-42e5-8cc4-2c1a8de5b234" providerId="ADAL" clId="{8A5C591F-671A-4F6C-B1D7-4690CD343DE4}" dt="2023-01-05T06:21:22.092" v="5363" actId="1076"/>
          <ac:spMkLst>
            <pc:docMk/>
            <pc:sldMk cId="755013837" sldId="276"/>
            <ac:spMk id="5" creationId="{616BF6D5-066B-0D13-71E2-D21DC4674FCB}"/>
          </ac:spMkLst>
        </pc:spChg>
        <pc:spChg chg="del mod">
          <ac:chgData name="XuMingle" userId="6accb246-f179-42e5-8cc4-2c1a8de5b234" providerId="ADAL" clId="{8A5C591F-671A-4F6C-B1D7-4690CD343DE4}" dt="2023-01-03T01:24:48.449" v="4610" actId="478"/>
          <ac:spMkLst>
            <pc:docMk/>
            <pc:sldMk cId="755013837" sldId="276"/>
            <ac:spMk id="8" creationId="{3617AE05-A343-807B-5045-56C61EC4D600}"/>
          </ac:spMkLst>
        </pc:spChg>
        <pc:spChg chg="add mod">
          <ac:chgData name="XuMingle" userId="6accb246-f179-42e5-8cc4-2c1a8de5b234" providerId="ADAL" clId="{8A5C591F-671A-4F6C-B1D7-4690CD343DE4}" dt="2023-01-05T06:21:22.092" v="5363" actId="1076"/>
          <ac:spMkLst>
            <pc:docMk/>
            <pc:sldMk cId="755013837" sldId="276"/>
            <ac:spMk id="10" creationId="{8395172C-7228-DD50-9DD9-F56E15A590A6}"/>
          </ac:spMkLst>
        </pc:spChg>
        <pc:picChg chg="del">
          <ac:chgData name="XuMingle" userId="6accb246-f179-42e5-8cc4-2c1a8de5b234" providerId="ADAL" clId="{8A5C591F-671A-4F6C-B1D7-4690CD343DE4}" dt="2023-01-02T23:47:04.003" v="3674" actId="478"/>
          <ac:picMkLst>
            <pc:docMk/>
            <pc:sldMk cId="755013837" sldId="276"/>
            <ac:picMk id="7" creationId="{926FBFAD-37DF-6EA2-1BCE-B7587922D6D1}"/>
          </ac:picMkLst>
        </pc:picChg>
        <pc:cxnChg chg="add mod">
          <ac:chgData name="XuMingle" userId="6accb246-f179-42e5-8cc4-2c1a8de5b234" providerId="ADAL" clId="{8A5C591F-671A-4F6C-B1D7-4690CD343DE4}" dt="2023-01-05T06:21:22.092" v="5363" actId="1076"/>
          <ac:cxnSpMkLst>
            <pc:docMk/>
            <pc:sldMk cId="755013837" sldId="276"/>
            <ac:cxnSpMk id="12" creationId="{167A0A88-3FDE-8345-D9C4-370876433403}"/>
          </ac:cxnSpMkLst>
        </pc:cxnChg>
      </pc:sldChg>
      <pc:sldChg chg="add del">
        <pc:chgData name="XuMingle" userId="6accb246-f179-42e5-8cc4-2c1a8de5b234" providerId="ADAL" clId="{8A5C591F-671A-4F6C-B1D7-4690CD343DE4}" dt="2023-01-03T00:10:40.624" v="4124" actId="47"/>
        <pc:sldMkLst>
          <pc:docMk/>
          <pc:sldMk cId="2699234143" sldId="277"/>
        </pc:sldMkLst>
      </pc:sldChg>
      <pc:sldChg chg="addSp delSp modSp add mod">
        <pc:chgData name="XuMingle" userId="6accb246-f179-42e5-8cc4-2c1a8de5b234" providerId="ADAL" clId="{8A5C591F-671A-4F6C-B1D7-4690CD343DE4}" dt="2023-01-03T01:22:03.560" v="4558" actId="1076"/>
        <pc:sldMkLst>
          <pc:docMk/>
          <pc:sldMk cId="293706342" sldId="278"/>
        </pc:sldMkLst>
        <pc:spChg chg="add del mod">
          <ac:chgData name="XuMingle" userId="6accb246-f179-42e5-8cc4-2c1a8de5b234" providerId="ADAL" clId="{8A5C591F-671A-4F6C-B1D7-4690CD343DE4}" dt="2023-01-03T01:21:58.214" v="4556" actId="478"/>
          <ac:spMkLst>
            <pc:docMk/>
            <pc:sldMk cId="293706342" sldId="278"/>
            <ac:spMk id="2" creationId="{402838FA-C2C9-8EA3-4B67-9325922EAFE4}"/>
          </ac:spMkLst>
        </pc:spChg>
        <pc:spChg chg="mod">
          <ac:chgData name="XuMingle" userId="6accb246-f179-42e5-8cc4-2c1a8de5b234" providerId="ADAL" clId="{8A5C591F-671A-4F6C-B1D7-4690CD343DE4}" dt="2023-01-03T01:22:03.560" v="4558" actId="1076"/>
          <ac:spMkLst>
            <pc:docMk/>
            <pc:sldMk cId="293706342" sldId="278"/>
            <ac:spMk id="3" creationId="{8C977B0B-78A5-9FBE-03C9-C6E3918D24B7}"/>
          </ac:spMkLst>
        </pc:spChg>
        <pc:spChg chg="add del mod">
          <ac:chgData name="XuMingle" userId="6accb246-f179-42e5-8cc4-2c1a8de5b234" providerId="ADAL" clId="{8A5C591F-671A-4F6C-B1D7-4690CD343DE4}" dt="2023-01-03T01:21:54.995" v="4555" actId="478"/>
          <ac:spMkLst>
            <pc:docMk/>
            <pc:sldMk cId="293706342" sldId="278"/>
            <ac:spMk id="5" creationId="{56FD68C6-3D95-59DD-C356-C324497402EF}"/>
          </ac:spMkLst>
        </pc:spChg>
        <pc:spChg chg="add del mod">
          <ac:chgData name="XuMingle" userId="6accb246-f179-42e5-8cc4-2c1a8de5b234" providerId="ADAL" clId="{8A5C591F-671A-4F6C-B1D7-4690CD343DE4}" dt="2023-01-03T01:22:00.342" v="4557" actId="478"/>
          <ac:spMkLst>
            <pc:docMk/>
            <pc:sldMk cId="293706342" sldId="278"/>
            <ac:spMk id="8" creationId="{A19F842E-3C1A-BDD8-689F-CBE66A24A6EF}"/>
          </ac:spMkLst>
        </pc:spChg>
        <pc:picChg chg="mod">
          <ac:chgData name="XuMingle" userId="6accb246-f179-42e5-8cc4-2c1a8de5b234" providerId="ADAL" clId="{8A5C591F-671A-4F6C-B1D7-4690CD343DE4}" dt="2023-01-03T01:22:03.560" v="4558" actId="1076"/>
          <ac:picMkLst>
            <pc:docMk/>
            <pc:sldMk cId="293706342" sldId="278"/>
            <ac:picMk id="6" creationId="{47652FDA-28BF-4499-80B0-193637443113}"/>
          </ac:picMkLst>
        </pc:picChg>
      </pc:sldChg>
      <pc:sldChg chg="add del">
        <pc:chgData name="XuMingle" userId="6accb246-f179-42e5-8cc4-2c1a8de5b234" providerId="ADAL" clId="{8A5C591F-671A-4F6C-B1D7-4690CD343DE4}" dt="2023-01-03T00:10:39.433" v="4123" actId="2696"/>
        <pc:sldMkLst>
          <pc:docMk/>
          <pc:sldMk cId="1997256395" sldId="278"/>
        </pc:sldMkLst>
      </pc:sldChg>
      <pc:sldChg chg="add">
        <pc:chgData name="XuMingle" userId="6accb246-f179-42e5-8cc4-2c1a8de5b234" providerId="ADAL" clId="{8A5C591F-671A-4F6C-B1D7-4690CD343DE4}" dt="2023-01-06T00:42:38.275" v="8037"/>
        <pc:sldMkLst>
          <pc:docMk/>
          <pc:sldMk cId="797600479" sldId="279"/>
        </pc:sldMkLst>
      </pc:sldChg>
      <pc:sldChg chg="addSp delSp modSp new del mod">
        <pc:chgData name="XuMingle" userId="6accb246-f179-42e5-8cc4-2c1a8de5b234" providerId="ADAL" clId="{8A5C591F-671A-4F6C-B1D7-4690CD343DE4}" dt="2023-01-06T00:42:36.034" v="8036" actId="2696"/>
        <pc:sldMkLst>
          <pc:docMk/>
          <pc:sldMk cId="2370935806" sldId="279"/>
        </pc:sldMkLst>
        <pc:spChg chg="mod">
          <ac:chgData name="XuMingle" userId="6accb246-f179-42e5-8cc4-2c1a8de5b234" providerId="ADAL" clId="{8A5C591F-671A-4F6C-B1D7-4690CD343DE4}" dt="2023-01-03T00:54:31.404" v="4186" actId="20577"/>
          <ac:spMkLst>
            <pc:docMk/>
            <pc:sldMk cId="2370935806" sldId="279"/>
            <ac:spMk id="2" creationId="{105C0365-A795-420B-AB05-84513E46C1E4}"/>
          </ac:spMkLst>
        </pc:spChg>
        <pc:spChg chg="add mod">
          <ac:chgData name="XuMingle" userId="6accb246-f179-42e5-8cc4-2c1a8de5b234" providerId="ADAL" clId="{8A5C591F-671A-4F6C-B1D7-4690CD343DE4}" dt="2023-01-03T01:01:27.428" v="4340" actId="207"/>
          <ac:spMkLst>
            <pc:docMk/>
            <pc:sldMk cId="2370935806" sldId="279"/>
            <ac:spMk id="4" creationId="{7D76CF1C-B68F-082F-4BCE-D6E09C4FE0BF}"/>
          </ac:spMkLst>
        </pc:spChg>
        <pc:spChg chg="add del mod">
          <ac:chgData name="XuMingle" userId="6accb246-f179-42e5-8cc4-2c1a8de5b234" providerId="ADAL" clId="{8A5C591F-671A-4F6C-B1D7-4690CD343DE4}" dt="2023-01-03T01:00:57.043" v="4284"/>
          <ac:spMkLst>
            <pc:docMk/>
            <pc:sldMk cId="2370935806" sldId="279"/>
            <ac:spMk id="10" creationId="{B7C560BA-30DC-2F22-A60F-6AB71A9DA843}"/>
          </ac:spMkLst>
        </pc:spChg>
        <pc:spChg chg="add mod">
          <ac:chgData name="XuMingle" userId="6accb246-f179-42e5-8cc4-2c1a8de5b234" providerId="ADAL" clId="{8A5C591F-671A-4F6C-B1D7-4690CD343DE4}" dt="2023-01-03T01:00:54.920" v="4282" actId="6549"/>
          <ac:spMkLst>
            <pc:docMk/>
            <pc:sldMk cId="2370935806" sldId="279"/>
            <ac:spMk id="11" creationId="{42F21D14-58C1-E56A-DBC1-F864D7413296}"/>
          </ac:spMkLst>
        </pc:spChg>
        <pc:picChg chg="add del mod">
          <ac:chgData name="XuMingle" userId="6accb246-f179-42e5-8cc4-2c1a8de5b234" providerId="ADAL" clId="{8A5C591F-671A-4F6C-B1D7-4690CD343DE4}" dt="2023-01-03T01:00:04.298" v="4264" actId="478"/>
          <ac:picMkLst>
            <pc:docMk/>
            <pc:sldMk cId="2370935806" sldId="279"/>
            <ac:picMk id="6" creationId="{D9A904ED-1C88-10B1-1B15-C8A87B7E43CE}"/>
          </ac:picMkLst>
        </pc:picChg>
        <pc:picChg chg="add mod">
          <ac:chgData name="XuMingle" userId="6accb246-f179-42e5-8cc4-2c1a8de5b234" providerId="ADAL" clId="{8A5C591F-671A-4F6C-B1D7-4690CD343DE4}" dt="2023-01-03T01:00:08.720" v="4267" actId="12788"/>
          <ac:picMkLst>
            <pc:docMk/>
            <pc:sldMk cId="2370935806" sldId="279"/>
            <ac:picMk id="8" creationId="{0C291186-8105-E6C3-74C8-7F43FD17DD12}"/>
          </ac:picMkLst>
        </pc:picChg>
      </pc:sldChg>
      <pc:sldChg chg="new del">
        <pc:chgData name="XuMingle" userId="6accb246-f179-42e5-8cc4-2c1a8de5b234" providerId="ADAL" clId="{8A5C591F-671A-4F6C-B1D7-4690CD343DE4}" dt="2023-01-03T00:29:46.285" v="4136" actId="680"/>
        <pc:sldMkLst>
          <pc:docMk/>
          <pc:sldMk cId="3546718165" sldId="279"/>
        </pc:sldMkLst>
      </pc:sldChg>
      <pc:sldChg chg="addSp delSp modSp add del mod">
        <pc:chgData name="XuMingle" userId="6accb246-f179-42e5-8cc4-2c1a8de5b234" providerId="ADAL" clId="{8A5C591F-671A-4F6C-B1D7-4690CD343DE4}" dt="2023-01-06T00:42:36.034" v="8036" actId="2696"/>
        <pc:sldMkLst>
          <pc:docMk/>
          <pc:sldMk cId="728890675" sldId="280"/>
        </pc:sldMkLst>
        <pc:spChg chg="mod">
          <ac:chgData name="XuMingle" userId="6accb246-f179-42e5-8cc4-2c1a8de5b234" providerId="ADAL" clId="{8A5C591F-671A-4F6C-B1D7-4690CD343DE4}" dt="2023-01-03T01:02:41.577" v="4457" actId="20577"/>
          <ac:spMkLst>
            <pc:docMk/>
            <pc:sldMk cId="728890675" sldId="280"/>
            <ac:spMk id="4" creationId="{7D76CF1C-B68F-082F-4BCE-D6E09C4FE0BF}"/>
          </ac:spMkLst>
        </pc:spChg>
        <pc:spChg chg="mod">
          <ac:chgData name="XuMingle" userId="6accb246-f179-42e5-8cc4-2c1a8de5b234" providerId="ADAL" clId="{8A5C591F-671A-4F6C-B1D7-4690CD343DE4}" dt="2023-01-03T01:16:04.786" v="4498"/>
          <ac:spMkLst>
            <pc:docMk/>
            <pc:sldMk cId="728890675" sldId="280"/>
            <ac:spMk id="11" creationId="{42F21D14-58C1-E56A-DBC1-F864D7413296}"/>
          </ac:spMkLst>
        </pc:spChg>
        <pc:picChg chg="add mod">
          <ac:chgData name="XuMingle" userId="6accb246-f179-42e5-8cc4-2c1a8de5b234" providerId="ADAL" clId="{8A5C591F-671A-4F6C-B1D7-4690CD343DE4}" dt="2023-01-03T01:15:23.651" v="4497" actId="1035"/>
          <ac:picMkLst>
            <pc:docMk/>
            <pc:sldMk cId="728890675" sldId="280"/>
            <ac:picMk id="6" creationId="{DD5A442D-DB2A-20CF-0AC6-C17C73D76BB6}"/>
          </ac:picMkLst>
        </pc:picChg>
        <pc:picChg chg="del">
          <ac:chgData name="XuMingle" userId="6accb246-f179-42e5-8cc4-2c1a8de5b234" providerId="ADAL" clId="{8A5C591F-671A-4F6C-B1D7-4690CD343DE4}" dt="2023-01-03T01:02:44.077" v="4458" actId="478"/>
          <ac:picMkLst>
            <pc:docMk/>
            <pc:sldMk cId="728890675" sldId="280"/>
            <ac:picMk id="8" creationId="{0C291186-8105-E6C3-74C8-7F43FD17DD12}"/>
          </ac:picMkLst>
        </pc:picChg>
      </pc:sldChg>
      <pc:sldChg chg="add">
        <pc:chgData name="XuMingle" userId="6accb246-f179-42e5-8cc4-2c1a8de5b234" providerId="ADAL" clId="{8A5C591F-671A-4F6C-B1D7-4690CD343DE4}" dt="2023-01-06T00:42:38.275" v="8037"/>
        <pc:sldMkLst>
          <pc:docMk/>
          <pc:sldMk cId="1106701946" sldId="280"/>
        </pc:sldMkLst>
      </pc:sldChg>
      <pc:sldChg chg="new del">
        <pc:chgData name="XuMingle" userId="6accb246-f179-42e5-8cc4-2c1a8de5b234" providerId="ADAL" clId="{8A5C591F-671A-4F6C-B1D7-4690CD343DE4}" dt="2023-01-03T00:29:44.889" v="4135" actId="680"/>
        <pc:sldMkLst>
          <pc:docMk/>
          <pc:sldMk cId="2262195369" sldId="280"/>
        </pc:sldMkLst>
      </pc:sldChg>
      <pc:sldChg chg="addSp delSp modSp add mod ord">
        <pc:chgData name="XuMingle" userId="6accb246-f179-42e5-8cc4-2c1a8de5b234" providerId="ADAL" clId="{8A5C591F-671A-4F6C-B1D7-4690CD343DE4}" dt="2023-01-03T07:17:59.502" v="5107" actId="20577"/>
        <pc:sldMkLst>
          <pc:docMk/>
          <pc:sldMk cId="385668233" sldId="281"/>
        </pc:sldMkLst>
        <pc:spChg chg="mod">
          <ac:chgData name="XuMingle" userId="6accb246-f179-42e5-8cc4-2c1a8de5b234" providerId="ADAL" clId="{8A5C591F-671A-4F6C-B1D7-4690CD343DE4}" dt="2023-01-03T01:28:32.392" v="4629" actId="20577"/>
          <ac:spMkLst>
            <pc:docMk/>
            <pc:sldMk cId="385668233" sldId="281"/>
            <ac:spMk id="2" creationId="{BE9766B6-9FEF-8A85-B292-A7CF9C7E8DEF}"/>
          </ac:spMkLst>
        </pc:spChg>
        <pc:spChg chg="mod">
          <ac:chgData name="XuMingle" userId="6accb246-f179-42e5-8cc4-2c1a8de5b234" providerId="ADAL" clId="{8A5C591F-671A-4F6C-B1D7-4690CD343DE4}" dt="2023-01-03T07:03:45.727" v="4985" actId="207"/>
          <ac:spMkLst>
            <pc:docMk/>
            <pc:sldMk cId="385668233" sldId="281"/>
            <ac:spMk id="6" creationId="{1F9598BD-D860-54F0-CEC4-5ED02696BD9F}"/>
          </ac:spMkLst>
        </pc:spChg>
        <pc:spChg chg="mod">
          <ac:chgData name="XuMingle" userId="6accb246-f179-42e5-8cc4-2c1a8de5b234" providerId="ADAL" clId="{8A5C591F-671A-4F6C-B1D7-4690CD343DE4}" dt="2023-01-03T01:30:39.858" v="4737" actId="20577"/>
          <ac:spMkLst>
            <pc:docMk/>
            <pc:sldMk cId="385668233" sldId="281"/>
            <ac:spMk id="7" creationId="{519FA74B-BDDB-93AD-9D6A-BFF99A657655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8" creationId="{80A72A56-CD08-3507-52E6-816523993916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9" creationId="{B9100DD7-D434-48D3-90E8-9E048F82FBAC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10" creationId="{91A33AA4-3AC9-8E72-E511-4ACC7DF3457E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11" creationId="{BF71B57E-C706-7E81-ED00-FFD527AAD073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12" creationId="{C3D7BD0C-53A8-EB7A-3479-9B4DFFBF33B8}"/>
          </ac:spMkLst>
        </pc:spChg>
        <pc:spChg chg="del">
          <ac:chgData name="XuMingle" userId="6accb246-f179-42e5-8cc4-2c1a8de5b234" providerId="ADAL" clId="{8A5C591F-671A-4F6C-B1D7-4690CD343DE4}" dt="2023-01-03T01:29:25.240" v="4728" actId="478"/>
          <ac:spMkLst>
            <pc:docMk/>
            <pc:sldMk cId="385668233" sldId="281"/>
            <ac:spMk id="14" creationId="{2E4EA3A4-7263-F83B-CEBF-479D165CED55}"/>
          </ac:spMkLst>
        </pc:spChg>
        <pc:spChg chg="add mod">
          <ac:chgData name="XuMingle" userId="6accb246-f179-42e5-8cc4-2c1a8de5b234" providerId="ADAL" clId="{8A5C591F-671A-4F6C-B1D7-4690CD343DE4}" dt="2023-01-03T07:17:59.502" v="5107" actId="20577"/>
          <ac:spMkLst>
            <pc:docMk/>
            <pc:sldMk cId="385668233" sldId="281"/>
            <ac:spMk id="15" creationId="{5501F550-68D3-9211-D116-3BA5494D3340}"/>
          </ac:spMkLst>
        </pc:spChg>
        <pc:picChg chg="del">
          <ac:chgData name="XuMingle" userId="6accb246-f179-42e5-8cc4-2c1a8de5b234" providerId="ADAL" clId="{8A5C591F-671A-4F6C-B1D7-4690CD343DE4}" dt="2023-01-03T01:28:35.171" v="4630" actId="478"/>
          <ac:picMkLst>
            <pc:docMk/>
            <pc:sldMk cId="385668233" sldId="281"/>
            <ac:picMk id="5" creationId="{CFD71557-E45A-4752-432A-D174842FA93A}"/>
          </ac:picMkLst>
        </pc:picChg>
        <pc:picChg chg="add mod">
          <ac:chgData name="XuMingle" userId="6accb246-f179-42e5-8cc4-2c1a8de5b234" providerId="ADAL" clId="{8A5C591F-671A-4F6C-B1D7-4690CD343DE4}" dt="2023-01-03T07:17:37.428" v="5098" actId="1076"/>
          <ac:picMkLst>
            <pc:docMk/>
            <pc:sldMk cId="385668233" sldId="281"/>
            <ac:picMk id="13" creationId="{F7CAC358-C7B3-4127-C0AB-3934C9B4037C}"/>
          </ac:picMkLst>
        </pc:picChg>
      </pc:sldChg>
      <pc:sldChg chg="new del">
        <pc:chgData name="XuMingle" userId="6accb246-f179-42e5-8cc4-2c1a8de5b234" providerId="ADAL" clId="{8A5C591F-671A-4F6C-B1D7-4690CD343DE4}" dt="2023-01-03T00:29:44.550" v="4134" actId="680"/>
        <pc:sldMkLst>
          <pc:docMk/>
          <pc:sldMk cId="1828792906" sldId="281"/>
        </pc:sldMkLst>
      </pc:sldChg>
      <pc:sldChg chg="add del">
        <pc:chgData name="XuMingle" userId="6accb246-f179-42e5-8cc4-2c1a8de5b234" providerId="ADAL" clId="{8A5C591F-671A-4F6C-B1D7-4690CD343DE4}" dt="2023-01-03T01:30:56.127" v="4742" actId="47"/>
        <pc:sldMkLst>
          <pc:docMk/>
          <pc:sldMk cId="929565067" sldId="282"/>
        </pc:sldMkLst>
      </pc:sldChg>
      <pc:sldChg chg="new del">
        <pc:chgData name="XuMingle" userId="6accb246-f179-42e5-8cc4-2c1a8de5b234" providerId="ADAL" clId="{8A5C591F-671A-4F6C-B1D7-4690CD343DE4}" dt="2023-01-03T00:29:44.252" v="4133" actId="680"/>
        <pc:sldMkLst>
          <pc:docMk/>
          <pc:sldMk cId="1773404225" sldId="282"/>
        </pc:sldMkLst>
      </pc:sldChg>
      <pc:sldChg chg="addSp delSp modSp add del mod ord">
        <pc:chgData name="XuMingle" userId="6accb246-f179-42e5-8cc4-2c1a8de5b234" providerId="ADAL" clId="{8A5C591F-671A-4F6C-B1D7-4690CD343DE4}" dt="2023-01-06T00:42:57.476" v="8051" actId="2696"/>
        <pc:sldMkLst>
          <pc:docMk/>
          <pc:sldMk cId="19454974" sldId="283"/>
        </pc:sldMkLst>
        <pc:spChg chg="mod">
          <ac:chgData name="XuMingle" userId="6accb246-f179-42e5-8cc4-2c1a8de5b234" providerId="ADAL" clId="{8A5C591F-671A-4F6C-B1D7-4690CD343DE4}" dt="2023-01-03T01:42:04.783" v="4982" actId="20577"/>
          <ac:spMkLst>
            <pc:docMk/>
            <pc:sldMk cId="19454974" sldId="283"/>
            <ac:spMk id="2" creationId="{BE9766B6-9FEF-8A85-B292-A7CF9C7E8DEF}"/>
          </ac:spMkLst>
        </pc:spChg>
        <pc:spChg chg="add mod">
          <ac:chgData name="XuMingle" userId="6accb246-f179-42e5-8cc4-2c1a8de5b234" providerId="ADAL" clId="{8A5C591F-671A-4F6C-B1D7-4690CD343DE4}" dt="2023-01-03T01:41:56.734" v="4980" actId="1076"/>
          <ac:spMkLst>
            <pc:docMk/>
            <pc:sldMk cId="19454974" sldId="283"/>
            <ac:spMk id="5" creationId="{3F5A19FD-74C4-2015-DE55-8389A4BC4C9D}"/>
          </ac:spMkLst>
        </pc:spChg>
        <pc:spChg chg="mod">
          <ac:chgData name="XuMingle" userId="6accb246-f179-42e5-8cc4-2c1a8de5b234" providerId="ADAL" clId="{8A5C591F-671A-4F6C-B1D7-4690CD343DE4}" dt="2023-01-03T01:41:51.651" v="4976" actId="21"/>
          <ac:spMkLst>
            <pc:docMk/>
            <pc:sldMk cId="19454974" sldId="283"/>
            <ac:spMk id="6" creationId="{1F9598BD-D860-54F0-CEC4-5ED02696BD9F}"/>
          </ac:spMkLst>
        </pc:spChg>
        <pc:spChg chg="del">
          <ac:chgData name="XuMingle" userId="6accb246-f179-42e5-8cc4-2c1a8de5b234" providerId="ADAL" clId="{8A5C591F-671A-4F6C-B1D7-4690CD343DE4}" dt="2023-01-03T01:39:06.770" v="4925" actId="478"/>
          <ac:spMkLst>
            <pc:docMk/>
            <pc:sldMk cId="19454974" sldId="283"/>
            <ac:spMk id="7" creationId="{519FA74B-BDDB-93AD-9D6A-BFF99A657655}"/>
          </ac:spMkLst>
        </pc:spChg>
        <pc:spChg chg="add mod">
          <ac:chgData name="XuMingle" userId="6accb246-f179-42e5-8cc4-2c1a8de5b234" providerId="ADAL" clId="{8A5C591F-671A-4F6C-B1D7-4690CD343DE4}" dt="2023-01-03T01:41:54.543" v="4979" actId="20577"/>
          <ac:spMkLst>
            <pc:docMk/>
            <pc:sldMk cId="19454974" sldId="283"/>
            <ac:spMk id="10" creationId="{F416F38A-ACFC-1B4F-6C4E-FEF34CBE2196}"/>
          </ac:spMkLst>
        </pc:spChg>
        <pc:picChg chg="add del mod">
          <ac:chgData name="XuMingle" userId="6accb246-f179-42e5-8cc4-2c1a8de5b234" providerId="ADAL" clId="{8A5C591F-671A-4F6C-B1D7-4690CD343DE4}" dt="2023-01-03T01:32:11.610" v="4858" actId="478"/>
          <ac:picMkLst>
            <pc:docMk/>
            <pc:sldMk cId="19454974" sldId="283"/>
            <ac:picMk id="4" creationId="{EBFFE2FD-264F-5060-EB59-39FC9CBF7955}"/>
          </ac:picMkLst>
        </pc:picChg>
        <pc:picChg chg="add mod">
          <ac:chgData name="XuMingle" userId="6accb246-f179-42e5-8cc4-2c1a8de5b234" providerId="ADAL" clId="{8A5C591F-671A-4F6C-B1D7-4690CD343DE4}" dt="2023-01-03T07:03:13.806" v="4983" actId="1076"/>
          <ac:picMkLst>
            <pc:docMk/>
            <pc:sldMk cId="19454974" sldId="283"/>
            <ac:picMk id="9" creationId="{567D95C6-4C77-79DB-F7E1-57A7A2CB68F4}"/>
          </ac:picMkLst>
        </pc:picChg>
        <pc:picChg chg="del">
          <ac:chgData name="XuMingle" userId="6accb246-f179-42e5-8cc4-2c1a8de5b234" providerId="ADAL" clId="{8A5C591F-671A-4F6C-B1D7-4690CD343DE4}" dt="2023-01-03T01:31:03.197" v="4750" actId="478"/>
          <ac:picMkLst>
            <pc:docMk/>
            <pc:sldMk cId="19454974" sldId="283"/>
            <ac:picMk id="13" creationId="{F7CAC358-C7B3-4127-C0AB-3934C9B4037C}"/>
          </ac:picMkLst>
        </pc:picChg>
      </pc:sldChg>
      <pc:sldChg chg="add">
        <pc:chgData name="XuMingle" userId="6accb246-f179-42e5-8cc4-2c1a8de5b234" providerId="ADAL" clId="{8A5C591F-671A-4F6C-B1D7-4690CD343DE4}" dt="2023-01-06T00:43:00.734" v="8052"/>
        <pc:sldMkLst>
          <pc:docMk/>
          <pc:sldMk cId="374909143" sldId="283"/>
        </pc:sldMkLst>
      </pc:sldChg>
      <pc:sldChg chg="new del">
        <pc:chgData name="XuMingle" userId="6accb246-f179-42e5-8cc4-2c1a8de5b234" providerId="ADAL" clId="{8A5C591F-671A-4F6C-B1D7-4690CD343DE4}" dt="2023-01-03T00:29:43.886" v="4132" actId="680"/>
        <pc:sldMkLst>
          <pc:docMk/>
          <pc:sldMk cId="1985850400" sldId="283"/>
        </pc:sldMkLst>
      </pc:sldChg>
      <pc:sldChg chg="addSp delSp modSp new mod">
        <pc:chgData name="XuMingle" userId="6accb246-f179-42e5-8cc4-2c1a8de5b234" providerId="ADAL" clId="{8A5C591F-671A-4F6C-B1D7-4690CD343DE4}" dt="2023-01-05T07:45:30.816" v="6266" actId="1036"/>
        <pc:sldMkLst>
          <pc:docMk/>
          <pc:sldMk cId="1064256282" sldId="284"/>
        </pc:sldMkLst>
        <pc:spChg chg="del">
          <ac:chgData name="XuMingle" userId="6accb246-f179-42e5-8cc4-2c1a8de5b234" providerId="ADAL" clId="{8A5C591F-671A-4F6C-B1D7-4690CD343DE4}" dt="2023-01-05T06:22:17.741" v="5388" actId="478"/>
          <ac:spMkLst>
            <pc:docMk/>
            <pc:sldMk cId="1064256282" sldId="284"/>
            <ac:spMk id="2" creationId="{71A66E0C-20FA-C2A4-57DA-EE2D99F73900}"/>
          </ac:spMkLst>
        </pc:spChg>
        <pc:spChg chg="mod">
          <ac:chgData name="XuMingle" userId="6accb246-f179-42e5-8cc4-2c1a8de5b234" providerId="ADAL" clId="{8A5C591F-671A-4F6C-B1D7-4690CD343DE4}" dt="2023-01-05T06:22:15.037" v="5387" actId="20577"/>
          <ac:spMkLst>
            <pc:docMk/>
            <pc:sldMk cId="1064256282" sldId="284"/>
            <ac:spMk id="4" creationId="{8D60EED5-808A-6946-D1C2-F9E8C1EC2457}"/>
          </ac:spMkLst>
        </pc:spChg>
        <pc:spChg chg="add mod">
          <ac:chgData name="XuMingle" userId="6accb246-f179-42e5-8cc4-2c1a8de5b234" providerId="ADAL" clId="{8A5C591F-671A-4F6C-B1D7-4690CD343DE4}" dt="2023-01-05T07:43:08.848" v="6218" actId="1076"/>
          <ac:spMkLst>
            <pc:docMk/>
            <pc:sldMk cId="1064256282" sldId="284"/>
            <ac:spMk id="9" creationId="{6355A18C-7C27-D155-2381-567153316E83}"/>
          </ac:spMkLst>
        </pc:spChg>
        <pc:spChg chg="add mod">
          <ac:chgData name="XuMingle" userId="6accb246-f179-42e5-8cc4-2c1a8de5b234" providerId="ADAL" clId="{8A5C591F-671A-4F6C-B1D7-4690CD343DE4}" dt="2023-01-05T07:43:12.431" v="6219" actId="1076"/>
          <ac:spMkLst>
            <pc:docMk/>
            <pc:sldMk cId="1064256282" sldId="284"/>
            <ac:spMk id="10" creationId="{DCEA9177-9A26-841D-8F76-035C7EE10ADB}"/>
          </ac:spMkLst>
        </pc:spChg>
        <pc:picChg chg="add del mod">
          <ac:chgData name="XuMingle" userId="6accb246-f179-42e5-8cc4-2c1a8de5b234" providerId="ADAL" clId="{8A5C591F-671A-4F6C-B1D7-4690CD343DE4}" dt="2023-01-05T06:22:26.761" v="5391" actId="478"/>
          <ac:picMkLst>
            <pc:docMk/>
            <pc:sldMk cId="1064256282" sldId="284"/>
            <ac:picMk id="6" creationId="{1FF4C004-5CF0-BDA5-68D5-48FECA17F0D3}"/>
          </ac:picMkLst>
        </pc:picChg>
        <pc:picChg chg="add mod">
          <ac:chgData name="XuMingle" userId="6accb246-f179-42e5-8cc4-2c1a8de5b234" providerId="ADAL" clId="{8A5C591F-671A-4F6C-B1D7-4690CD343DE4}" dt="2023-01-05T07:43:48.661" v="6242" actId="1035"/>
          <ac:picMkLst>
            <pc:docMk/>
            <pc:sldMk cId="1064256282" sldId="284"/>
            <ac:picMk id="8" creationId="{C1CF581D-0B39-BF49-401E-D0EF272D57C0}"/>
          </ac:picMkLst>
        </pc:picChg>
        <pc:picChg chg="add mod">
          <ac:chgData name="XuMingle" userId="6accb246-f179-42e5-8cc4-2c1a8de5b234" providerId="ADAL" clId="{8A5C591F-671A-4F6C-B1D7-4690CD343DE4}" dt="2023-01-05T07:45:30.816" v="6266" actId="1036"/>
          <ac:picMkLst>
            <pc:docMk/>
            <pc:sldMk cId="1064256282" sldId="284"/>
            <ac:picMk id="12" creationId="{3146420A-1920-7594-C569-F3F30C44E145}"/>
          </ac:picMkLst>
        </pc:picChg>
        <pc:picChg chg="add mod">
          <ac:chgData name="XuMingle" userId="6accb246-f179-42e5-8cc4-2c1a8de5b234" providerId="ADAL" clId="{8A5C591F-671A-4F6C-B1D7-4690CD343DE4}" dt="2023-01-05T07:44:36.640" v="6250" actId="1076"/>
          <ac:picMkLst>
            <pc:docMk/>
            <pc:sldMk cId="1064256282" sldId="284"/>
            <ac:picMk id="14" creationId="{B5755BD0-86AB-67C4-5B2D-06FE0C85FCDD}"/>
          </ac:picMkLst>
        </pc:picChg>
        <pc:picChg chg="add mod">
          <ac:chgData name="XuMingle" userId="6accb246-f179-42e5-8cc4-2c1a8de5b234" providerId="ADAL" clId="{8A5C591F-671A-4F6C-B1D7-4690CD343DE4}" dt="2023-01-05T07:45:07.977" v="6255" actId="1076"/>
          <ac:picMkLst>
            <pc:docMk/>
            <pc:sldMk cId="1064256282" sldId="284"/>
            <ac:picMk id="16" creationId="{A2B78A4C-1C58-3A6E-3E55-31C1C4AD697A}"/>
          </ac:picMkLst>
        </pc:picChg>
      </pc:sldChg>
      <pc:sldChg chg="addSp delSp modSp add mod ord">
        <pc:chgData name="XuMingle" userId="6accb246-f179-42e5-8cc4-2c1a8de5b234" providerId="ADAL" clId="{8A5C591F-671A-4F6C-B1D7-4690CD343DE4}" dt="2023-01-05T07:47:27.575" v="6337" actId="1076"/>
        <pc:sldMkLst>
          <pc:docMk/>
          <pc:sldMk cId="2781870318" sldId="285"/>
        </pc:sldMkLst>
        <pc:spChg chg="mod">
          <ac:chgData name="XuMingle" userId="6accb246-f179-42e5-8cc4-2c1a8de5b234" providerId="ADAL" clId="{8A5C591F-671A-4F6C-B1D7-4690CD343DE4}" dt="2023-01-05T07:28:00.441" v="6117" actId="20577"/>
          <ac:spMkLst>
            <pc:docMk/>
            <pc:sldMk cId="2781870318" sldId="285"/>
            <ac:spMk id="4" creationId="{8D60EED5-808A-6946-D1C2-F9E8C1EC2457}"/>
          </ac:spMkLst>
        </pc:spChg>
        <pc:spChg chg="add del mod">
          <ac:chgData name="XuMingle" userId="6accb246-f179-42e5-8cc4-2c1a8de5b234" providerId="ADAL" clId="{8A5C591F-671A-4F6C-B1D7-4690CD343DE4}" dt="2023-01-05T07:26:40.993" v="6070" actId="1076"/>
          <ac:spMkLst>
            <pc:docMk/>
            <pc:sldMk cId="2781870318" sldId="285"/>
            <ac:spMk id="6" creationId="{914872B8-4DE1-D48B-EE0A-8A86BA5FB30B}"/>
          </ac:spMkLst>
        </pc:spChg>
        <pc:spChg chg="add del mod">
          <ac:chgData name="XuMingle" userId="6accb246-f179-42e5-8cc4-2c1a8de5b234" providerId="ADAL" clId="{8A5C591F-671A-4F6C-B1D7-4690CD343DE4}" dt="2023-01-05T07:25:43.616" v="6061" actId="478"/>
          <ac:spMkLst>
            <pc:docMk/>
            <pc:sldMk cId="2781870318" sldId="285"/>
            <ac:spMk id="7" creationId="{AB5DFDC0-27C2-209D-CA4B-5BCA574781DF}"/>
          </ac:spMkLst>
        </pc:spChg>
        <pc:spChg chg="del mod">
          <ac:chgData name="XuMingle" userId="6accb246-f179-42e5-8cc4-2c1a8de5b234" providerId="ADAL" clId="{8A5C591F-671A-4F6C-B1D7-4690CD343DE4}" dt="2023-01-05T06:25:05.036" v="5485" actId="478"/>
          <ac:spMkLst>
            <pc:docMk/>
            <pc:sldMk cId="2781870318" sldId="285"/>
            <ac:spMk id="9" creationId="{6355A18C-7C27-D155-2381-567153316E83}"/>
          </ac:spMkLst>
        </pc:spChg>
        <pc:spChg chg="add del mod">
          <ac:chgData name="XuMingle" userId="6accb246-f179-42e5-8cc4-2c1a8de5b234" providerId="ADAL" clId="{8A5C591F-671A-4F6C-B1D7-4690CD343DE4}" dt="2023-01-05T07:03:09.168" v="5935"/>
          <ac:spMkLst>
            <pc:docMk/>
            <pc:sldMk cId="2781870318" sldId="285"/>
            <ac:spMk id="10" creationId="{B599AD19-5F0F-9C91-973B-CCEB55FFC01B}"/>
          </ac:spMkLst>
        </pc:spChg>
        <pc:spChg chg="add del mod">
          <ac:chgData name="XuMingle" userId="6accb246-f179-42e5-8cc4-2c1a8de5b234" providerId="ADAL" clId="{8A5C591F-671A-4F6C-B1D7-4690CD343DE4}" dt="2023-01-05T07:25:43.616" v="6061" actId="478"/>
          <ac:spMkLst>
            <pc:docMk/>
            <pc:sldMk cId="2781870318" sldId="285"/>
            <ac:spMk id="13" creationId="{3CD76E72-1583-0FAF-8C3C-9FEEBF9A4DED}"/>
          </ac:spMkLst>
        </pc:spChg>
        <pc:spChg chg="add del mod">
          <ac:chgData name="XuMingle" userId="6accb246-f179-42e5-8cc4-2c1a8de5b234" providerId="ADAL" clId="{8A5C591F-671A-4F6C-B1D7-4690CD343DE4}" dt="2023-01-05T07:27:47.876" v="6086"/>
          <ac:spMkLst>
            <pc:docMk/>
            <pc:sldMk cId="2781870318" sldId="285"/>
            <ac:spMk id="15" creationId="{897FE6CF-6F1A-11AD-68B1-CBD6F59B6B48}"/>
          </ac:spMkLst>
        </pc:spChg>
        <pc:spChg chg="add mod">
          <ac:chgData name="XuMingle" userId="6accb246-f179-42e5-8cc4-2c1a8de5b234" providerId="ADAL" clId="{8A5C591F-671A-4F6C-B1D7-4690CD343DE4}" dt="2023-01-05T07:27:46.969" v="6084"/>
          <ac:spMkLst>
            <pc:docMk/>
            <pc:sldMk cId="2781870318" sldId="285"/>
            <ac:spMk id="16" creationId="{D5BE29D8-AD9E-9C33-7C33-EDD938CE1CDA}"/>
          </ac:spMkLst>
        </pc:spChg>
        <pc:picChg chg="add del mod">
          <ac:chgData name="XuMingle" userId="6accb246-f179-42e5-8cc4-2c1a8de5b234" providerId="ADAL" clId="{8A5C591F-671A-4F6C-B1D7-4690CD343DE4}" dt="2023-01-05T07:25:40.061" v="6060" actId="478"/>
          <ac:picMkLst>
            <pc:docMk/>
            <pc:sldMk cId="2781870318" sldId="285"/>
            <ac:picMk id="5" creationId="{978631A2-E9E8-8287-40D8-77C8592DEEE2}"/>
          </ac:picMkLst>
        </pc:picChg>
        <pc:picChg chg="del">
          <ac:chgData name="XuMingle" userId="6accb246-f179-42e5-8cc4-2c1a8de5b234" providerId="ADAL" clId="{8A5C591F-671A-4F6C-B1D7-4690CD343DE4}" dt="2023-01-05T06:24:03.578" v="5447" actId="478"/>
          <ac:picMkLst>
            <pc:docMk/>
            <pc:sldMk cId="2781870318" sldId="285"/>
            <ac:picMk id="8" creationId="{C1CF581D-0B39-BF49-401E-D0EF272D57C0}"/>
          </ac:picMkLst>
        </pc:picChg>
        <pc:picChg chg="add del mod">
          <ac:chgData name="XuMingle" userId="6accb246-f179-42e5-8cc4-2c1a8de5b234" providerId="ADAL" clId="{8A5C591F-671A-4F6C-B1D7-4690CD343DE4}" dt="2023-01-05T07:25:43.616" v="6061" actId="478"/>
          <ac:picMkLst>
            <pc:docMk/>
            <pc:sldMk cId="2781870318" sldId="285"/>
            <ac:picMk id="12" creationId="{B386DBF2-1139-7E15-9B7A-98AA4DC87B71}"/>
          </ac:picMkLst>
        </pc:picChg>
        <pc:picChg chg="add mod">
          <ac:chgData name="XuMingle" userId="6accb246-f179-42e5-8cc4-2c1a8de5b234" providerId="ADAL" clId="{8A5C591F-671A-4F6C-B1D7-4690CD343DE4}" dt="2023-01-05T07:47:27.575" v="6337" actId="1076"/>
          <ac:picMkLst>
            <pc:docMk/>
            <pc:sldMk cId="2781870318" sldId="285"/>
            <ac:picMk id="2050" creationId="{A5D2A692-89CA-2585-57F0-2C29BE769585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7:52:30.015" v="6507" actId="1076"/>
        <pc:sldMkLst>
          <pc:docMk/>
          <pc:sldMk cId="1094417739" sldId="286"/>
        </pc:sldMkLst>
        <pc:spChg chg="add del mod">
          <ac:chgData name="XuMingle" userId="6accb246-f179-42e5-8cc4-2c1a8de5b234" providerId="ADAL" clId="{8A5C591F-671A-4F6C-B1D7-4690CD343DE4}" dt="2023-01-05T06:29:56.518" v="5488"/>
          <ac:spMkLst>
            <pc:docMk/>
            <pc:sldMk cId="1094417739" sldId="286"/>
            <ac:spMk id="2" creationId="{3171BD45-1F58-35C6-049F-32785D5D6258}"/>
          </ac:spMkLst>
        </pc:spChg>
        <pc:spChg chg="mod">
          <ac:chgData name="XuMingle" userId="6accb246-f179-42e5-8cc4-2c1a8de5b234" providerId="ADAL" clId="{8A5C591F-671A-4F6C-B1D7-4690CD343DE4}" dt="2023-01-05T07:46:06.655" v="6267" actId="20577"/>
          <ac:spMkLst>
            <pc:docMk/>
            <pc:sldMk cId="1094417739" sldId="286"/>
            <ac:spMk id="4" creationId="{8D60EED5-808A-6946-D1C2-F9E8C1EC2457}"/>
          </ac:spMkLst>
        </pc:spChg>
        <pc:spChg chg="add mod">
          <ac:chgData name="XuMingle" userId="6accb246-f179-42e5-8cc4-2c1a8de5b234" providerId="ADAL" clId="{8A5C591F-671A-4F6C-B1D7-4690CD343DE4}" dt="2023-01-05T07:52:30.015" v="6507" actId="1076"/>
          <ac:spMkLst>
            <pc:docMk/>
            <pc:sldMk cId="1094417739" sldId="286"/>
            <ac:spMk id="6" creationId="{5FC65B1A-A67A-D384-A957-12E0EA61AF50}"/>
          </ac:spMkLst>
        </pc:spChg>
        <pc:spChg chg="add mod">
          <ac:chgData name="XuMingle" userId="6accb246-f179-42e5-8cc4-2c1a8de5b234" providerId="ADAL" clId="{8A5C591F-671A-4F6C-B1D7-4690CD343DE4}" dt="2023-01-05T07:52:27.152" v="6506" actId="1076"/>
          <ac:spMkLst>
            <pc:docMk/>
            <pc:sldMk cId="1094417739" sldId="286"/>
            <ac:spMk id="7" creationId="{D455FB21-3A75-D126-C6F5-7C8BB3303405}"/>
          </ac:spMkLst>
        </pc:spChg>
        <pc:spChg chg="del mod">
          <ac:chgData name="XuMingle" userId="6accb246-f179-42e5-8cc4-2c1a8de5b234" providerId="ADAL" clId="{8A5C591F-671A-4F6C-B1D7-4690CD343DE4}" dt="2023-01-05T07:50:10.831" v="6438" actId="478"/>
          <ac:spMkLst>
            <pc:docMk/>
            <pc:sldMk cId="1094417739" sldId="286"/>
            <ac:spMk id="9" creationId="{6355A18C-7C27-D155-2381-567153316E83}"/>
          </ac:spMkLst>
        </pc:spChg>
        <pc:picChg chg="add mod modCrop">
          <ac:chgData name="XuMingle" userId="6accb246-f179-42e5-8cc4-2c1a8de5b234" providerId="ADAL" clId="{8A5C591F-671A-4F6C-B1D7-4690CD343DE4}" dt="2023-01-05T07:52:27.152" v="6506" actId="1076"/>
          <ac:picMkLst>
            <pc:docMk/>
            <pc:sldMk cId="1094417739" sldId="286"/>
            <ac:picMk id="5" creationId="{26FCAB1E-C7A5-F7B1-3984-DA0622B0E300}"/>
          </ac:picMkLst>
        </pc:picChg>
        <pc:picChg chg="add del mod">
          <ac:chgData name="XuMingle" userId="6accb246-f179-42e5-8cc4-2c1a8de5b234" providerId="ADAL" clId="{8A5C591F-671A-4F6C-B1D7-4690CD343DE4}" dt="2023-01-05T07:51:39.090" v="6489" actId="21"/>
          <ac:picMkLst>
            <pc:docMk/>
            <pc:sldMk cId="1094417739" sldId="286"/>
            <ac:picMk id="10" creationId="{D207CD3B-CF36-0124-BF2B-EEC879AC5659}"/>
          </ac:picMkLst>
        </pc:picChg>
        <pc:picChg chg="add mod">
          <ac:chgData name="XuMingle" userId="6accb246-f179-42e5-8cc4-2c1a8de5b234" providerId="ADAL" clId="{8A5C591F-671A-4F6C-B1D7-4690CD343DE4}" dt="2023-01-05T07:52:12.264" v="6500" actId="14100"/>
          <ac:picMkLst>
            <pc:docMk/>
            <pc:sldMk cId="1094417739" sldId="286"/>
            <ac:picMk id="11" creationId="{ABCD8A21-DB2B-9806-7FEF-63A895C8EC0A}"/>
          </ac:picMkLst>
        </pc:picChg>
      </pc:sldChg>
      <pc:sldChg chg="addSp delSp modSp new mod ord">
        <pc:chgData name="XuMingle" userId="6accb246-f179-42e5-8cc4-2c1a8de5b234" providerId="ADAL" clId="{8A5C591F-671A-4F6C-B1D7-4690CD343DE4}" dt="2023-01-05T07:37:24.490" v="6188"/>
        <pc:sldMkLst>
          <pc:docMk/>
          <pc:sldMk cId="3920018960" sldId="287"/>
        </pc:sldMkLst>
        <pc:spChg chg="del">
          <ac:chgData name="XuMingle" userId="6accb246-f179-42e5-8cc4-2c1a8de5b234" providerId="ADAL" clId="{8A5C591F-671A-4F6C-B1D7-4690CD343DE4}" dt="2023-01-05T06:49:12.235" v="5780" actId="478"/>
          <ac:spMkLst>
            <pc:docMk/>
            <pc:sldMk cId="3920018960" sldId="287"/>
            <ac:spMk id="2" creationId="{7BB89CF5-D86A-4A3E-6A5A-20E301D2A323}"/>
          </ac:spMkLst>
        </pc:spChg>
        <pc:spChg chg="add mod">
          <ac:chgData name="XuMingle" userId="6accb246-f179-42e5-8cc4-2c1a8de5b234" providerId="ADAL" clId="{8A5C591F-671A-4F6C-B1D7-4690CD343DE4}" dt="2023-01-05T07:15:38.997" v="6002" actId="20577"/>
          <ac:spMkLst>
            <pc:docMk/>
            <pc:sldMk cId="3920018960" sldId="287"/>
            <ac:spMk id="5" creationId="{5A0E604A-1450-EAB4-1756-4BC3233FA082}"/>
          </ac:spMkLst>
        </pc:spChg>
        <pc:picChg chg="add del">
          <ac:chgData name="XuMingle" userId="6accb246-f179-42e5-8cc4-2c1a8de5b234" providerId="ADAL" clId="{8A5C591F-671A-4F6C-B1D7-4690CD343DE4}" dt="2023-01-05T06:53:44.133" v="5820" actId="478"/>
          <ac:picMkLst>
            <pc:docMk/>
            <pc:sldMk cId="3920018960" sldId="287"/>
            <ac:picMk id="7" creationId="{4014EBEF-5CC6-CD4A-5819-34191F15442E}"/>
          </ac:picMkLst>
        </pc:picChg>
        <pc:picChg chg="add del mod">
          <ac:chgData name="XuMingle" userId="6accb246-f179-42e5-8cc4-2c1a8de5b234" providerId="ADAL" clId="{8A5C591F-671A-4F6C-B1D7-4690CD343DE4}" dt="2023-01-05T07:14:46.700" v="5987" actId="478"/>
          <ac:picMkLst>
            <pc:docMk/>
            <pc:sldMk cId="3920018960" sldId="287"/>
            <ac:picMk id="9" creationId="{384A2F84-B3C6-6F91-7BE8-D8F22C265479}"/>
          </ac:picMkLst>
        </pc:picChg>
        <pc:picChg chg="add mod">
          <ac:chgData name="XuMingle" userId="6accb246-f179-42e5-8cc4-2c1a8de5b234" providerId="ADAL" clId="{8A5C591F-671A-4F6C-B1D7-4690CD343DE4}" dt="2023-01-05T07:15:01.275" v="5992" actId="12788"/>
          <ac:picMkLst>
            <pc:docMk/>
            <pc:sldMk cId="3920018960" sldId="287"/>
            <ac:picMk id="11" creationId="{0B128EF4-627F-9714-E72E-C96F32FB7EC9}"/>
          </ac:picMkLst>
        </pc:picChg>
        <pc:picChg chg="add mod">
          <ac:chgData name="XuMingle" userId="6accb246-f179-42e5-8cc4-2c1a8de5b234" providerId="ADAL" clId="{8A5C591F-671A-4F6C-B1D7-4690CD343DE4}" dt="2023-01-05T07:14:55.952" v="5991" actId="1076"/>
          <ac:picMkLst>
            <pc:docMk/>
            <pc:sldMk cId="3920018960" sldId="287"/>
            <ac:picMk id="1026" creationId="{5E05124B-8FA3-48FC-9852-A4F268E355B1}"/>
          </ac:picMkLst>
        </pc:picChg>
      </pc:sldChg>
      <pc:sldChg chg="delSp modSp add mod">
        <pc:chgData name="XuMingle" userId="6accb246-f179-42e5-8cc4-2c1a8de5b234" providerId="ADAL" clId="{8A5C591F-671A-4F6C-B1D7-4690CD343DE4}" dt="2023-01-05T07:54:31.626" v="6523" actId="20577"/>
        <pc:sldMkLst>
          <pc:docMk/>
          <pc:sldMk cId="1066634912" sldId="288"/>
        </pc:sldMkLst>
        <pc:spChg chg="mod">
          <ac:chgData name="XuMingle" userId="6accb246-f179-42e5-8cc4-2c1a8de5b234" providerId="ADAL" clId="{8A5C591F-671A-4F6C-B1D7-4690CD343DE4}" dt="2023-01-05T07:54:31.626" v="6523" actId="20577"/>
          <ac:spMkLst>
            <pc:docMk/>
            <pc:sldMk cId="1066634912" sldId="288"/>
            <ac:spMk id="4" creationId="{8D60EED5-808A-6946-D1C2-F9E8C1EC2457}"/>
          </ac:spMkLst>
        </pc:spChg>
        <pc:spChg chg="del">
          <ac:chgData name="XuMingle" userId="6accb246-f179-42e5-8cc4-2c1a8de5b234" providerId="ADAL" clId="{8A5C591F-671A-4F6C-B1D7-4690CD343DE4}" dt="2023-01-05T07:25:56.591" v="6063" actId="478"/>
          <ac:spMkLst>
            <pc:docMk/>
            <pc:sldMk cId="1066634912" sldId="288"/>
            <ac:spMk id="6" creationId="{914872B8-4DE1-D48B-EE0A-8A86BA5FB30B}"/>
          </ac:spMkLst>
        </pc:spChg>
        <pc:spChg chg="mod">
          <ac:chgData name="XuMingle" userId="6accb246-f179-42e5-8cc4-2c1a8de5b234" providerId="ADAL" clId="{8A5C591F-671A-4F6C-B1D7-4690CD343DE4}" dt="2023-01-05T07:36:47.752" v="6184" actId="1076"/>
          <ac:spMkLst>
            <pc:docMk/>
            <pc:sldMk cId="1066634912" sldId="288"/>
            <ac:spMk id="7" creationId="{AB5DFDC0-27C2-209D-CA4B-5BCA574781DF}"/>
          </ac:spMkLst>
        </pc:spChg>
        <pc:spChg chg="mod">
          <ac:chgData name="XuMingle" userId="6accb246-f179-42e5-8cc4-2c1a8de5b234" providerId="ADAL" clId="{8A5C591F-671A-4F6C-B1D7-4690CD343DE4}" dt="2023-01-05T07:36:52.816" v="6186" actId="1076"/>
          <ac:spMkLst>
            <pc:docMk/>
            <pc:sldMk cId="1066634912" sldId="288"/>
            <ac:spMk id="13" creationId="{3CD76E72-1583-0FAF-8C3C-9FEEBF9A4DED}"/>
          </ac:spMkLst>
        </pc:spChg>
        <pc:picChg chg="mod">
          <ac:chgData name="XuMingle" userId="6accb246-f179-42e5-8cc4-2c1a8de5b234" providerId="ADAL" clId="{8A5C591F-671A-4F6C-B1D7-4690CD343DE4}" dt="2023-01-05T07:36:49.952" v="6185" actId="1076"/>
          <ac:picMkLst>
            <pc:docMk/>
            <pc:sldMk cId="1066634912" sldId="288"/>
            <ac:picMk id="12" creationId="{B386DBF2-1139-7E15-9B7A-98AA4DC87B71}"/>
          </ac:picMkLst>
        </pc:picChg>
      </pc:sldChg>
      <pc:sldChg chg="addSp modSp new">
        <pc:chgData name="XuMingle" userId="6accb246-f179-42e5-8cc4-2c1a8de5b234" providerId="ADAL" clId="{8A5C591F-671A-4F6C-B1D7-4690CD343DE4}" dt="2023-01-05T07:29:26.883" v="6122"/>
        <pc:sldMkLst>
          <pc:docMk/>
          <pc:sldMk cId="2872632890" sldId="289"/>
        </pc:sldMkLst>
        <pc:spChg chg="add mod">
          <ac:chgData name="XuMingle" userId="6accb246-f179-42e5-8cc4-2c1a8de5b234" providerId="ADAL" clId="{8A5C591F-671A-4F6C-B1D7-4690CD343DE4}" dt="2023-01-05T07:29:26.883" v="6122"/>
          <ac:spMkLst>
            <pc:docMk/>
            <pc:sldMk cId="2872632890" sldId="289"/>
            <ac:spMk id="5" creationId="{4EE287E6-2D23-657B-ACA9-C5E7DD9FCB0F}"/>
          </ac:spMkLst>
        </pc:spChg>
        <pc:picChg chg="add">
          <ac:chgData name="XuMingle" userId="6accb246-f179-42e5-8cc4-2c1a8de5b234" providerId="ADAL" clId="{8A5C591F-671A-4F6C-B1D7-4690CD343DE4}" dt="2023-01-05T07:29:20.877" v="6121"/>
          <ac:picMkLst>
            <pc:docMk/>
            <pc:sldMk cId="2872632890" sldId="289"/>
            <ac:picMk id="3074" creationId="{328FCC79-2B47-C172-4AE7-CA883C8961D6}"/>
          </ac:picMkLst>
        </pc:picChg>
      </pc:sldChg>
      <pc:sldChg chg="new del">
        <pc:chgData name="XuMingle" userId="6accb246-f179-42e5-8cc4-2c1a8de5b234" providerId="ADAL" clId="{8A5C591F-671A-4F6C-B1D7-4690CD343DE4}" dt="2023-01-05T07:36:33.871" v="6157" actId="680"/>
        <pc:sldMkLst>
          <pc:docMk/>
          <pc:sldMk cId="1540909897" sldId="290"/>
        </pc:sldMkLst>
      </pc:sldChg>
      <pc:sldChg chg="addSp delSp modSp add mod">
        <pc:chgData name="XuMingle" userId="6accb246-f179-42e5-8cc4-2c1a8de5b234" providerId="ADAL" clId="{8A5C591F-671A-4F6C-B1D7-4690CD343DE4}" dt="2023-01-05T08:23:30.310" v="7083" actId="20577"/>
        <pc:sldMkLst>
          <pc:docMk/>
          <pc:sldMk cId="4026984230" sldId="290"/>
        </pc:sldMkLst>
        <pc:spChg chg="mod">
          <ac:chgData name="XuMingle" userId="6accb246-f179-42e5-8cc4-2c1a8de5b234" providerId="ADAL" clId="{8A5C591F-671A-4F6C-B1D7-4690CD343DE4}" dt="2023-01-05T08:23:30.310" v="7083" actId="20577"/>
          <ac:spMkLst>
            <pc:docMk/>
            <pc:sldMk cId="4026984230" sldId="290"/>
            <ac:spMk id="4" creationId="{8D60EED5-808A-6946-D1C2-F9E8C1EC2457}"/>
          </ac:spMkLst>
        </pc:spChg>
        <pc:spChg chg="del">
          <ac:chgData name="XuMingle" userId="6accb246-f179-42e5-8cc4-2c1a8de5b234" providerId="ADAL" clId="{8A5C591F-671A-4F6C-B1D7-4690CD343DE4}" dt="2023-01-05T07:51:44.248" v="6491" actId="478"/>
          <ac:spMkLst>
            <pc:docMk/>
            <pc:sldMk cId="4026984230" sldId="290"/>
            <ac:spMk id="6" creationId="{5FC65B1A-A67A-D384-A957-12E0EA61AF50}"/>
          </ac:spMkLst>
        </pc:spChg>
        <pc:spChg chg="del">
          <ac:chgData name="XuMingle" userId="6accb246-f179-42e5-8cc4-2c1a8de5b234" providerId="ADAL" clId="{8A5C591F-671A-4F6C-B1D7-4690CD343DE4}" dt="2023-01-05T07:51:44.248" v="6491" actId="478"/>
          <ac:spMkLst>
            <pc:docMk/>
            <pc:sldMk cId="4026984230" sldId="290"/>
            <ac:spMk id="7" creationId="{D455FB21-3A75-D126-C6F5-7C8BB3303405}"/>
          </ac:spMkLst>
        </pc:spChg>
        <pc:spChg chg="add mod">
          <ac:chgData name="XuMingle" userId="6accb246-f179-42e5-8cc4-2c1a8de5b234" providerId="ADAL" clId="{8A5C591F-671A-4F6C-B1D7-4690CD343DE4}" dt="2023-01-05T08:11:28.632" v="7064" actId="20577"/>
          <ac:spMkLst>
            <pc:docMk/>
            <pc:sldMk cId="4026984230" sldId="290"/>
            <ac:spMk id="10" creationId="{B82475BE-A695-6DBB-DE7C-3E917520B1E3}"/>
          </ac:spMkLst>
        </pc:spChg>
        <pc:picChg chg="add del mod">
          <ac:chgData name="XuMingle" userId="6accb246-f179-42e5-8cc4-2c1a8de5b234" providerId="ADAL" clId="{8A5C591F-671A-4F6C-B1D7-4690CD343DE4}" dt="2023-01-05T07:52:08.442" v="6498" actId="21"/>
          <ac:picMkLst>
            <pc:docMk/>
            <pc:sldMk cId="4026984230" sldId="290"/>
            <ac:picMk id="2" creationId="{55ED8C1C-B826-11B2-C0FD-B5AC20FDA5A4}"/>
          </ac:picMkLst>
        </pc:picChg>
        <pc:picChg chg="del">
          <ac:chgData name="XuMingle" userId="6accb246-f179-42e5-8cc4-2c1a8de5b234" providerId="ADAL" clId="{8A5C591F-671A-4F6C-B1D7-4690CD343DE4}" dt="2023-01-05T07:51:44.248" v="6491" actId="478"/>
          <ac:picMkLst>
            <pc:docMk/>
            <pc:sldMk cId="4026984230" sldId="290"/>
            <ac:picMk id="5" creationId="{26FCAB1E-C7A5-F7B1-3984-DA0622B0E300}"/>
          </ac:picMkLst>
        </pc:picChg>
        <pc:picChg chg="add mod">
          <ac:chgData name="XuMingle" userId="6accb246-f179-42e5-8cc4-2c1a8de5b234" providerId="ADAL" clId="{8A5C591F-671A-4F6C-B1D7-4690CD343DE4}" dt="2023-01-05T08:10:39.760" v="7019" actId="12788"/>
          <ac:picMkLst>
            <pc:docMk/>
            <pc:sldMk cId="4026984230" sldId="290"/>
            <ac:picMk id="9" creationId="{89F43C15-68E1-6644-1888-E2BC696F129D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02:54.055" v="7013" actId="1076"/>
        <pc:sldMkLst>
          <pc:docMk/>
          <pc:sldMk cId="4114141911" sldId="291"/>
        </pc:sldMkLst>
        <pc:spChg chg="mod">
          <ac:chgData name="XuMingle" userId="6accb246-f179-42e5-8cc4-2c1a8de5b234" providerId="ADAL" clId="{8A5C591F-671A-4F6C-B1D7-4690CD343DE4}" dt="2023-01-05T07:57:00.208" v="6540" actId="20577"/>
          <ac:spMkLst>
            <pc:docMk/>
            <pc:sldMk cId="4114141911" sldId="291"/>
            <ac:spMk id="4" creationId="{8D60EED5-808A-6946-D1C2-F9E8C1EC2457}"/>
          </ac:spMkLst>
        </pc:spChg>
        <pc:spChg chg="mod">
          <ac:chgData name="XuMingle" userId="6accb246-f179-42e5-8cc4-2c1a8de5b234" providerId="ADAL" clId="{8A5C591F-671A-4F6C-B1D7-4690CD343DE4}" dt="2023-01-05T08:00:18.077" v="6795" actId="20577"/>
          <ac:spMkLst>
            <pc:docMk/>
            <pc:sldMk cId="4114141911" sldId="291"/>
            <ac:spMk id="6" creationId="{5FC65B1A-A67A-D384-A957-12E0EA61AF50}"/>
          </ac:spMkLst>
        </pc:spChg>
        <pc:spChg chg="del">
          <ac:chgData name="XuMingle" userId="6accb246-f179-42e5-8cc4-2c1a8de5b234" providerId="ADAL" clId="{8A5C591F-671A-4F6C-B1D7-4690CD343DE4}" dt="2023-01-05T07:56:53.396" v="6531" actId="478"/>
          <ac:spMkLst>
            <pc:docMk/>
            <pc:sldMk cId="4114141911" sldId="291"/>
            <ac:spMk id="7" creationId="{D455FB21-3A75-D126-C6F5-7C8BB3303405}"/>
          </ac:spMkLst>
        </pc:spChg>
        <pc:spChg chg="add mod">
          <ac:chgData name="XuMingle" userId="6accb246-f179-42e5-8cc4-2c1a8de5b234" providerId="ADAL" clId="{8A5C591F-671A-4F6C-B1D7-4690CD343DE4}" dt="2023-01-05T08:01:59.298" v="6995" actId="20577"/>
          <ac:spMkLst>
            <pc:docMk/>
            <pc:sldMk cId="4114141911" sldId="291"/>
            <ac:spMk id="8" creationId="{226DA0A2-99D5-9E6B-93FE-AD15859DD961}"/>
          </ac:spMkLst>
        </pc:spChg>
        <pc:picChg chg="add mod">
          <ac:chgData name="XuMingle" userId="6accb246-f179-42e5-8cc4-2c1a8de5b234" providerId="ADAL" clId="{8A5C591F-671A-4F6C-B1D7-4690CD343DE4}" dt="2023-01-05T08:00:20.951" v="6796" actId="1076"/>
          <ac:picMkLst>
            <pc:docMk/>
            <pc:sldMk cId="4114141911" sldId="291"/>
            <ac:picMk id="2" creationId="{CE34B745-B8CD-6BE3-9BAA-65A258744085}"/>
          </ac:picMkLst>
        </pc:picChg>
        <pc:picChg chg="del">
          <ac:chgData name="XuMingle" userId="6accb246-f179-42e5-8cc4-2c1a8de5b234" providerId="ADAL" clId="{8A5C591F-671A-4F6C-B1D7-4690CD343DE4}" dt="2023-01-05T07:56:51.267" v="6530" actId="478"/>
          <ac:picMkLst>
            <pc:docMk/>
            <pc:sldMk cId="4114141911" sldId="291"/>
            <ac:picMk id="5" creationId="{26FCAB1E-C7A5-F7B1-3984-DA0622B0E300}"/>
          </ac:picMkLst>
        </pc:picChg>
        <pc:picChg chg="add del mod modCrop">
          <ac:chgData name="XuMingle" userId="6accb246-f179-42e5-8cc4-2c1a8de5b234" providerId="ADAL" clId="{8A5C591F-671A-4F6C-B1D7-4690CD343DE4}" dt="2023-01-05T08:02:50.788" v="7012" actId="478"/>
          <ac:picMkLst>
            <pc:docMk/>
            <pc:sldMk cId="4114141911" sldId="291"/>
            <ac:picMk id="9" creationId="{3F4988CA-B788-5C7B-8A59-410A40481E0C}"/>
          </ac:picMkLst>
        </pc:picChg>
        <pc:picChg chg="add del mod modCrop">
          <ac:chgData name="XuMingle" userId="6accb246-f179-42e5-8cc4-2c1a8de5b234" providerId="ADAL" clId="{8A5C591F-671A-4F6C-B1D7-4690CD343DE4}" dt="2023-01-05T08:02:43.151" v="7006" actId="478"/>
          <ac:picMkLst>
            <pc:docMk/>
            <pc:sldMk cId="4114141911" sldId="291"/>
            <ac:picMk id="10" creationId="{FDD7ED54-820B-2741-060F-5DB5D0DC97AE}"/>
          </ac:picMkLst>
        </pc:picChg>
        <pc:picChg chg="del">
          <ac:chgData name="XuMingle" userId="6accb246-f179-42e5-8cc4-2c1a8de5b234" providerId="ADAL" clId="{8A5C591F-671A-4F6C-B1D7-4690CD343DE4}" dt="2023-01-05T07:56:46.112" v="6529" actId="478"/>
          <ac:picMkLst>
            <pc:docMk/>
            <pc:sldMk cId="4114141911" sldId="291"/>
            <ac:picMk id="11" creationId="{ABCD8A21-DB2B-9806-7FEF-63A895C8EC0A}"/>
          </ac:picMkLst>
        </pc:picChg>
        <pc:picChg chg="add mod">
          <ac:chgData name="XuMingle" userId="6accb246-f179-42e5-8cc4-2c1a8de5b234" providerId="ADAL" clId="{8A5C591F-671A-4F6C-B1D7-4690CD343DE4}" dt="2023-01-05T08:02:54.055" v="7013" actId="1076"/>
          <ac:picMkLst>
            <pc:docMk/>
            <pc:sldMk cId="4114141911" sldId="291"/>
            <ac:picMk id="12" creationId="{6C34D508-EFE3-C17C-6B76-FCD455C26698}"/>
          </ac:picMkLst>
        </pc:picChg>
      </pc:sldChg>
      <pc:sldChg chg="addSp delSp modSp new mod">
        <pc:chgData name="XuMingle" userId="6accb246-f179-42e5-8cc4-2c1a8de5b234" providerId="ADAL" clId="{8A5C591F-671A-4F6C-B1D7-4690CD343DE4}" dt="2023-01-05T08:27:31.621" v="7212" actId="1076"/>
        <pc:sldMkLst>
          <pc:docMk/>
          <pc:sldMk cId="215312082" sldId="292"/>
        </pc:sldMkLst>
        <pc:spChg chg="del">
          <ac:chgData name="XuMingle" userId="6accb246-f179-42e5-8cc4-2c1a8de5b234" providerId="ADAL" clId="{8A5C591F-671A-4F6C-B1D7-4690CD343DE4}" dt="2023-01-05T08:23:56.599" v="7085" actId="478"/>
          <ac:spMkLst>
            <pc:docMk/>
            <pc:sldMk cId="215312082" sldId="292"/>
            <ac:spMk id="2" creationId="{AB5FBAE7-7FB6-5D34-E95A-4D853499A132}"/>
          </ac:spMkLst>
        </pc:spChg>
        <pc:spChg chg="mod">
          <ac:chgData name="XuMingle" userId="6accb246-f179-42e5-8cc4-2c1a8de5b234" providerId="ADAL" clId="{8A5C591F-671A-4F6C-B1D7-4690CD343DE4}" dt="2023-01-05T08:24:40.313" v="7136" actId="20577"/>
          <ac:spMkLst>
            <pc:docMk/>
            <pc:sldMk cId="215312082" sldId="292"/>
            <ac:spMk id="4" creationId="{982C4D1D-B665-0861-7713-10BAE2CF876D}"/>
          </ac:spMkLst>
        </pc:spChg>
        <pc:spChg chg="add mod">
          <ac:chgData name="XuMingle" userId="6accb246-f179-42e5-8cc4-2c1a8de5b234" providerId="ADAL" clId="{8A5C591F-671A-4F6C-B1D7-4690CD343DE4}" dt="2023-01-05T08:27:04.326" v="7208" actId="20577"/>
          <ac:spMkLst>
            <pc:docMk/>
            <pc:sldMk cId="215312082" sldId="292"/>
            <ac:spMk id="7" creationId="{6032CC04-5718-FAF5-D1C4-CADDE08E3A91}"/>
          </ac:spMkLst>
        </pc:spChg>
        <pc:picChg chg="add mod">
          <ac:chgData name="XuMingle" userId="6accb246-f179-42e5-8cc4-2c1a8de5b234" providerId="ADAL" clId="{8A5C591F-671A-4F6C-B1D7-4690CD343DE4}" dt="2023-01-05T08:27:06.614" v="7209" actId="1076"/>
          <ac:picMkLst>
            <pc:docMk/>
            <pc:sldMk cId="215312082" sldId="292"/>
            <ac:picMk id="6" creationId="{6203543C-95F7-3C93-3CF0-F1C4B81C2832}"/>
          </ac:picMkLst>
        </pc:picChg>
        <pc:picChg chg="add mod">
          <ac:chgData name="XuMingle" userId="6accb246-f179-42e5-8cc4-2c1a8de5b234" providerId="ADAL" clId="{8A5C591F-671A-4F6C-B1D7-4690CD343DE4}" dt="2023-01-05T08:27:31.621" v="7212" actId="1076"/>
          <ac:picMkLst>
            <pc:docMk/>
            <pc:sldMk cId="215312082" sldId="292"/>
            <ac:picMk id="9" creationId="{DB7C94DA-B1CF-7AFC-9ABD-3A1564552A24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31:07.804" v="7266" actId="20577"/>
        <pc:sldMkLst>
          <pc:docMk/>
          <pc:sldMk cId="280346536" sldId="293"/>
        </pc:sldMkLst>
        <pc:spChg chg="mod">
          <ac:chgData name="XuMingle" userId="6accb246-f179-42e5-8cc4-2c1a8de5b234" providerId="ADAL" clId="{8A5C591F-671A-4F6C-B1D7-4690CD343DE4}" dt="2023-01-05T08:28:17.622" v="7225" actId="20577"/>
          <ac:spMkLst>
            <pc:docMk/>
            <pc:sldMk cId="280346536" sldId="293"/>
            <ac:spMk id="4" creationId="{982C4D1D-B665-0861-7713-10BAE2CF876D}"/>
          </ac:spMkLst>
        </pc:spChg>
        <pc:spChg chg="mod">
          <ac:chgData name="XuMingle" userId="6accb246-f179-42e5-8cc4-2c1a8de5b234" providerId="ADAL" clId="{8A5C591F-671A-4F6C-B1D7-4690CD343DE4}" dt="2023-01-05T08:31:07.804" v="7266" actId="20577"/>
          <ac:spMkLst>
            <pc:docMk/>
            <pc:sldMk cId="280346536" sldId="293"/>
            <ac:spMk id="7" creationId="{6032CC04-5718-FAF5-D1C4-CADDE08E3A91}"/>
          </ac:spMkLst>
        </pc:spChg>
        <pc:picChg chg="add mod">
          <ac:chgData name="XuMingle" userId="6accb246-f179-42e5-8cc4-2c1a8de5b234" providerId="ADAL" clId="{8A5C591F-671A-4F6C-B1D7-4690CD343DE4}" dt="2023-01-05T08:30:50.486" v="7230" actId="1076"/>
          <ac:picMkLst>
            <pc:docMk/>
            <pc:sldMk cId="280346536" sldId="293"/>
            <ac:picMk id="5" creationId="{DCC1AA96-531D-9AFD-3C4F-B9A7435F17C1}"/>
          </ac:picMkLst>
        </pc:picChg>
        <pc:picChg chg="del">
          <ac:chgData name="XuMingle" userId="6accb246-f179-42e5-8cc4-2c1a8de5b234" providerId="ADAL" clId="{8A5C591F-671A-4F6C-B1D7-4690CD343DE4}" dt="2023-01-05T08:28:12.990" v="7215" actId="478"/>
          <ac:picMkLst>
            <pc:docMk/>
            <pc:sldMk cId="280346536" sldId="293"/>
            <ac:picMk id="6" creationId="{6203543C-95F7-3C93-3CF0-F1C4B81C2832}"/>
          </ac:picMkLst>
        </pc:picChg>
        <pc:picChg chg="del">
          <ac:chgData name="XuMingle" userId="6accb246-f179-42e5-8cc4-2c1a8de5b234" providerId="ADAL" clId="{8A5C591F-671A-4F6C-B1D7-4690CD343DE4}" dt="2023-01-05T08:28:11.674" v="7214" actId="478"/>
          <ac:picMkLst>
            <pc:docMk/>
            <pc:sldMk cId="280346536" sldId="293"/>
            <ac:picMk id="9" creationId="{DB7C94DA-B1CF-7AFC-9ABD-3A1564552A24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35:48.518" v="7354" actId="20577"/>
        <pc:sldMkLst>
          <pc:docMk/>
          <pc:sldMk cId="1483469843" sldId="294"/>
        </pc:sldMkLst>
        <pc:spChg chg="mod">
          <ac:chgData name="XuMingle" userId="6accb246-f179-42e5-8cc4-2c1a8de5b234" providerId="ADAL" clId="{8A5C591F-671A-4F6C-B1D7-4690CD343DE4}" dt="2023-01-05T08:35:48.518" v="7354" actId="20577"/>
          <ac:spMkLst>
            <pc:docMk/>
            <pc:sldMk cId="1483469843" sldId="294"/>
            <ac:spMk id="4" creationId="{982C4D1D-B665-0861-7713-10BAE2CF876D}"/>
          </ac:spMkLst>
        </pc:spChg>
        <pc:spChg chg="del">
          <ac:chgData name="XuMingle" userId="6accb246-f179-42e5-8cc4-2c1a8de5b234" providerId="ADAL" clId="{8A5C591F-671A-4F6C-B1D7-4690CD343DE4}" dt="2023-01-05T08:35:35.807" v="7345" actId="478"/>
          <ac:spMkLst>
            <pc:docMk/>
            <pc:sldMk cId="1483469843" sldId="294"/>
            <ac:spMk id="7" creationId="{6032CC04-5718-FAF5-D1C4-CADDE08E3A91}"/>
          </ac:spMkLst>
        </pc:spChg>
        <pc:picChg chg="add mod">
          <ac:chgData name="XuMingle" userId="6accb246-f179-42e5-8cc4-2c1a8de5b234" providerId="ADAL" clId="{8A5C591F-671A-4F6C-B1D7-4690CD343DE4}" dt="2023-01-05T08:35:39.087" v="7347" actId="12788"/>
          <ac:picMkLst>
            <pc:docMk/>
            <pc:sldMk cId="1483469843" sldId="294"/>
            <ac:picMk id="5" creationId="{37342509-7097-8D34-D429-4A7ECBE7C727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36:04.645" v="7363" actId="1076"/>
        <pc:sldMkLst>
          <pc:docMk/>
          <pc:sldMk cId="647776" sldId="295"/>
        </pc:sldMkLst>
        <pc:spChg chg="mod">
          <ac:chgData name="XuMingle" userId="6accb246-f179-42e5-8cc4-2c1a8de5b234" providerId="ADAL" clId="{8A5C591F-671A-4F6C-B1D7-4690CD343DE4}" dt="2023-01-05T08:35:56.283" v="7360" actId="20577"/>
          <ac:spMkLst>
            <pc:docMk/>
            <pc:sldMk cId="647776" sldId="295"/>
            <ac:spMk id="4" creationId="{982C4D1D-B665-0861-7713-10BAE2CF876D}"/>
          </ac:spMkLst>
        </pc:spChg>
        <pc:spChg chg="del">
          <ac:chgData name="XuMingle" userId="6accb246-f179-42e5-8cc4-2c1a8de5b234" providerId="ADAL" clId="{8A5C591F-671A-4F6C-B1D7-4690CD343DE4}" dt="2023-01-05T08:36:03.005" v="7362" actId="478"/>
          <ac:spMkLst>
            <pc:docMk/>
            <pc:sldMk cId="647776" sldId="295"/>
            <ac:spMk id="7" creationId="{6032CC04-5718-FAF5-D1C4-CADDE08E3A91}"/>
          </ac:spMkLst>
        </pc:spChg>
        <pc:picChg chg="add mod">
          <ac:chgData name="XuMingle" userId="6accb246-f179-42e5-8cc4-2c1a8de5b234" providerId="ADAL" clId="{8A5C591F-671A-4F6C-B1D7-4690CD343DE4}" dt="2023-01-05T08:36:04.645" v="7363" actId="1076"/>
          <ac:picMkLst>
            <pc:docMk/>
            <pc:sldMk cId="647776" sldId="295"/>
            <ac:picMk id="5" creationId="{F9E77960-B5A0-5AB2-CE75-6DC4CC3CF4A6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42:25.829" v="7465" actId="1076"/>
        <pc:sldMkLst>
          <pc:docMk/>
          <pc:sldMk cId="3378567960" sldId="296"/>
        </pc:sldMkLst>
        <pc:spChg chg="mod">
          <ac:chgData name="XuMingle" userId="6accb246-f179-42e5-8cc4-2c1a8de5b234" providerId="ADAL" clId="{8A5C591F-671A-4F6C-B1D7-4690CD343DE4}" dt="2023-01-05T08:40:24.037" v="7450" actId="20577"/>
          <ac:spMkLst>
            <pc:docMk/>
            <pc:sldMk cId="3378567960" sldId="296"/>
            <ac:spMk id="4" creationId="{982C4D1D-B665-0861-7713-10BAE2CF876D}"/>
          </ac:spMkLst>
        </pc:spChg>
        <pc:spChg chg="del">
          <ac:chgData name="XuMingle" userId="6accb246-f179-42e5-8cc4-2c1a8de5b234" providerId="ADAL" clId="{8A5C591F-671A-4F6C-B1D7-4690CD343DE4}" dt="2023-01-05T08:36:35.545" v="7407" actId="478"/>
          <ac:spMkLst>
            <pc:docMk/>
            <pc:sldMk cId="3378567960" sldId="296"/>
            <ac:spMk id="7" creationId="{6032CC04-5718-FAF5-D1C4-CADDE08E3A91}"/>
          </ac:spMkLst>
        </pc:spChg>
        <pc:picChg chg="del">
          <ac:chgData name="XuMingle" userId="6accb246-f179-42e5-8cc4-2c1a8de5b234" providerId="ADAL" clId="{8A5C591F-671A-4F6C-B1D7-4690CD343DE4}" dt="2023-01-05T08:36:06.967" v="7364" actId="478"/>
          <ac:picMkLst>
            <pc:docMk/>
            <pc:sldMk cId="3378567960" sldId="296"/>
            <ac:picMk id="5" creationId="{F9E77960-B5A0-5AB2-CE75-6DC4CC3CF4A6}"/>
          </ac:picMkLst>
        </pc:picChg>
        <pc:picChg chg="add mod">
          <ac:chgData name="XuMingle" userId="6accb246-f179-42e5-8cc4-2c1a8de5b234" providerId="ADAL" clId="{8A5C591F-671A-4F6C-B1D7-4690CD343DE4}" dt="2023-01-05T08:41:04.301" v="7460" actId="1076"/>
          <ac:picMkLst>
            <pc:docMk/>
            <pc:sldMk cId="3378567960" sldId="296"/>
            <ac:picMk id="6" creationId="{38747816-653F-E346-08E0-EFF39CF4B84A}"/>
          </ac:picMkLst>
        </pc:picChg>
        <pc:picChg chg="add del mod">
          <ac:chgData name="XuMingle" userId="6accb246-f179-42e5-8cc4-2c1a8de5b234" providerId="ADAL" clId="{8A5C591F-671A-4F6C-B1D7-4690CD343DE4}" dt="2023-01-05T08:39:35.034" v="7424" actId="21"/>
          <ac:picMkLst>
            <pc:docMk/>
            <pc:sldMk cId="3378567960" sldId="296"/>
            <ac:picMk id="9" creationId="{FF4C583F-82E4-752C-A5B3-814FDE4CC71A}"/>
          </ac:picMkLst>
        </pc:picChg>
        <pc:picChg chg="add mod">
          <ac:chgData name="XuMingle" userId="6accb246-f179-42e5-8cc4-2c1a8de5b234" providerId="ADAL" clId="{8A5C591F-671A-4F6C-B1D7-4690CD343DE4}" dt="2023-01-05T08:41:02.501" v="7459" actId="1076"/>
          <ac:picMkLst>
            <pc:docMk/>
            <pc:sldMk cId="3378567960" sldId="296"/>
            <ac:picMk id="11" creationId="{F64B9DBE-BF53-1EA5-ACF2-AE4AAA6FC81F}"/>
          </ac:picMkLst>
        </pc:picChg>
        <pc:picChg chg="add mod">
          <ac:chgData name="XuMingle" userId="6accb246-f179-42e5-8cc4-2c1a8de5b234" providerId="ADAL" clId="{8A5C591F-671A-4F6C-B1D7-4690CD343DE4}" dt="2023-01-05T08:42:25.829" v="7465" actId="1076"/>
          <ac:picMkLst>
            <pc:docMk/>
            <pc:sldMk cId="3378567960" sldId="296"/>
            <ac:picMk id="13" creationId="{C135D72D-F7B8-369A-4D55-913499FBC7B2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44:44.351" v="7498" actId="12788"/>
        <pc:sldMkLst>
          <pc:docMk/>
          <pc:sldMk cId="784934441" sldId="297"/>
        </pc:sldMkLst>
        <pc:spChg chg="mod">
          <ac:chgData name="XuMingle" userId="6accb246-f179-42e5-8cc4-2c1a8de5b234" providerId="ADAL" clId="{8A5C591F-671A-4F6C-B1D7-4690CD343DE4}" dt="2023-01-05T08:44:38.130" v="7494" actId="20577"/>
          <ac:spMkLst>
            <pc:docMk/>
            <pc:sldMk cId="784934441" sldId="297"/>
            <ac:spMk id="4" creationId="{982C4D1D-B665-0861-7713-10BAE2CF876D}"/>
          </ac:spMkLst>
        </pc:spChg>
        <pc:spChg chg="del">
          <ac:chgData name="XuMingle" userId="6accb246-f179-42e5-8cc4-2c1a8de5b234" providerId="ADAL" clId="{8A5C591F-671A-4F6C-B1D7-4690CD343DE4}" dt="2023-01-05T08:44:02.433" v="7469" actId="478"/>
          <ac:spMkLst>
            <pc:docMk/>
            <pc:sldMk cId="784934441" sldId="297"/>
            <ac:spMk id="7" creationId="{6032CC04-5718-FAF5-D1C4-CADDE08E3A91}"/>
          </ac:spMkLst>
        </pc:spChg>
        <pc:picChg chg="add mod">
          <ac:chgData name="XuMingle" userId="6accb246-f179-42e5-8cc4-2c1a8de5b234" providerId="ADAL" clId="{8A5C591F-671A-4F6C-B1D7-4690CD343DE4}" dt="2023-01-05T08:44:33.157" v="7478" actId="1076"/>
          <ac:picMkLst>
            <pc:docMk/>
            <pc:sldMk cId="784934441" sldId="297"/>
            <ac:picMk id="5" creationId="{0C59DCD9-064C-0251-7BC3-9CD4180EC677}"/>
          </ac:picMkLst>
        </pc:picChg>
        <pc:picChg chg="add mod">
          <ac:chgData name="XuMingle" userId="6accb246-f179-42e5-8cc4-2c1a8de5b234" providerId="ADAL" clId="{8A5C591F-671A-4F6C-B1D7-4690CD343DE4}" dt="2023-01-05T08:44:44.351" v="7498" actId="12788"/>
          <ac:picMkLst>
            <pc:docMk/>
            <pc:sldMk cId="784934441" sldId="297"/>
            <ac:picMk id="8" creationId="{D3F06935-A719-55D0-63C1-37BDF9BBC7F2}"/>
          </ac:picMkLst>
        </pc:picChg>
      </pc:sldChg>
      <pc:sldChg chg="addSp delSp modSp add mod">
        <pc:chgData name="XuMingle" userId="6accb246-f179-42e5-8cc4-2c1a8de5b234" providerId="ADAL" clId="{8A5C591F-671A-4F6C-B1D7-4690CD343DE4}" dt="2023-01-05T08:42:18.525" v="7462" actId="1076"/>
        <pc:sldMkLst>
          <pc:docMk/>
          <pc:sldMk cId="1643709222" sldId="298"/>
        </pc:sldMkLst>
        <pc:spChg chg="mod">
          <ac:chgData name="XuMingle" userId="6accb246-f179-42e5-8cc4-2c1a8de5b234" providerId="ADAL" clId="{8A5C591F-671A-4F6C-B1D7-4690CD343DE4}" dt="2023-01-05T08:40:29.380" v="7455" actId="20577"/>
          <ac:spMkLst>
            <pc:docMk/>
            <pc:sldMk cId="1643709222" sldId="298"/>
            <ac:spMk id="4" creationId="{982C4D1D-B665-0861-7713-10BAE2CF876D}"/>
          </ac:spMkLst>
        </pc:spChg>
        <pc:picChg chg="add mod">
          <ac:chgData name="XuMingle" userId="6accb246-f179-42e5-8cc4-2c1a8de5b234" providerId="ADAL" clId="{8A5C591F-671A-4F6C-B1D7-4690CD343DE4}" dt="2023-01-05T08:42:18.525" v="7462" actId="1076"/>
          <ac:picMkLst>
            <pc:docMk/>
            <pc:sldMk cId="1643709222" sldId="298"/>
            <ac:picMk id="5" creationId="{756B6F95-0102-D167-AB3E-524D9485C39A}"/>
          </ac:picMkLst>
        </pc:picChg>
        <pc:picChg chg="del">
          <ac:chgData name="XuMingle" userId="6accb246-f179-42e5-8cc4-2c1a8de5b234" providerId="ADAL" clId="{8A5C591F-671A-4F6C-B1D7-4690CD343DE4}" dt="2023-01-05T08:39:39.536" v="7426" actId="478"/>
          <ac:picMkLst>
            <pc:docMk/>
            <pc:sldMk cId="1643709222" sldId="298"/>
            <ac:picMk id="6" creationId="{38747816-653F-E346-08E0-EFF39CF4B84A}"/>
          </ac:picMkLst>
        </pc:picChg>
      </pc:sldChg>
      <pc:sldChg chg="add del">
        <pc:chgData name="XuMingle" userId="6accb246-f179-42e5-8cc4-2c1a8de5b234" providerId="ADAL" clId="{8A5C591F-671A-4F6C-B1D7-4690CD343DE4}" dt="2023-01-05T08:47:06.453" v="7500" actId="2890"/>
        <pc:sldMkLst>
          <pc:docMk/>
          <pc:sldMk cId="2777832963" sldId="299"/>
        </pc:sldMkLst>
      </pc:sldChg>
      <pc:sldChg chg="addSp delSp modSp new mod">
        <pc:chgData name="XuMingle" userId="6accb246-f179-42e5-8cc4-2c1a8de5b234" providerId="ADAL" clId="{8A5C591F-671A-4F6C-B1D7-4690CD343DE4}" dt="2023-01-05T08:59:34.879" v="8023" actId="207"/>
        <pc:sldMkLst>
          <pc:docMk/>
          <pc:sldMk cId="3211365033" sldId="299"/>
        </pc:sldMkLst>
        <pc:spChg chg="del">
          <ac:chgData name="XuMingle" userId="6accb246-f179-42e5-8cc4-2c1a8de5b234" providerId="ADAL" clId="{8A5C591F-671A-4F6C-B1D7-4690CD343DE4}" dt="2023-01-05T08:47:26.177" v="7514" actId="478"/>
          <ac:spMkLst>
            <pc:docMk/>
            <pc:sldMk cId="3211365033" sldId="299"/>
            <ac:spMk id="2" creationId="{C9F8DE03-05DF-A437-D6F0-07FBF5866A3B}"/>
          </ac:spMkLst>
        </pc:spChg>
        <pc:spChg chg="mod">
          <ac:chgData name="XuMingle" userId="6accb246-f179-42e5-8cc4-2c1a8de5b234" providerId="ADAL" clId="{8A5C591F-671A-4F6C-B1D7-4690CD343DE4}" dt="2023-01-05T08:47:16.782" v="7513" actId="20577"/>
          <ac:spMkLst>
            <pc:docMk/>
            <pc:sldMk cId="3211365033" sldId="299"/>
            <ac:spMk id="4" creationId="{3E572F3D-E33E-385C-BDDF-8013F6EEF4AE}"/>
          </ac:spMkLst>
        </pc:spChg>
        <pc:spChg chg="add mod">
          <ac:chgData name="XuMingle" userId="6accb246-f179-42e5-8cc4-2c1a8de5b234" providerId="ADAL" clId="{8A5C591F-671A-4F6C-B1D7-4690CD343DE4}" dt="2023-01-05T08:56:29.222" v="7847" actId="1076"/>
          <ac:spMkLst>
            <pc:docMk/>
            <pc:sldMk cId="3211365033" sldId="299"/>
            <ac:spMk id="5" creationId="{3B7B85D0-9D62-AE9B-0855-BD2BF08409DB}"/>
          </ac:spMkLst>
        </pc:spChg>
        <pc:spChg chg="add mod">
          <ac:chgData name="XuMingle" userId="6accb246-f179-42e5-8cc4-2c1a8de5b234" providerId="ADAL" clId="{8A5C591F-671A-4F6C-B1D7-4690CD343DE4}" dt="2023-01-05T08:57:58.105" v="7976" actId="6549"/>
          <ac:spMkLst>
            <pc:docMk/>
            <pc:sldMk cId="3211365033" sldId="299"/>
            <ac:spMk id="6" creationId="{C4CAE130-5FD3-E565-8BC9-6C190E2B8279}"/>
          </ac:spMkLst>
        </pc:spChg>
        <pc:spChg chg="add mod">
          <ac:chgData name="XuMingle" userId="6accb246-f179-42e5-8cc4-2c1a8de5b234" providerId="ADAL" clId="{8A5C591F-671A-4F6C-B1D7-4690CD343DE4}" dt="2023-01-05T08:56:29.222" v="7847" actId="1076"/>
          <ac:spMkLst>
            <pc:docMk/>
            <pc:sldMk cId="3211365033" sldId="299"/>
            <ac:spMk id="7" creationId="{21DDDA86-77D3-834F-0C2B-6C13A2114534}"/>
          </ac:spMkLst>
        </pc:spChg>
        <pc:spChg chg="add mod">
          <ac:chgData name="XuMingle" userId="6accb246-f179-42e5-8cc4-2c1a8de5b234" providerId="ADAL" clId="{8A5C591F-671A-4F6C-B1D7-4690CD343DE4}" dt="2023-01-05T08:56:29.222" v="7847" actId="1076"/>
          <ac:spMkLst>
            <pc:docMk/>
            <pc:sldMk cId="3211365033" sldId="299"/>
            <ac:spMk id="8" creationId="{96BD00D6-7B8C-E73C-0481-E49790CCE429}"/>
          </ac:spMkLst>
        </pc:spChg>
        <pc:spChg chg="add mod">
          <ac:chgData name="XuMingle" userId="6accb246-f179-42e5-8cc4-2c1a8de5b234" providerId="ADAL" clId="{8A5C591F-671A-4F6C-B1D7-4690CD343DE4}" dt="2023-01-05T08:56:33.085" v="7848" actId="1076"/>
          <ac:spMkLst>
            <pc:docMk/>
            <pc:sldMk cId="3211365033" sldId="299"/>
            <ac:spMk id="9" creationId="{87175E6C-C0E5-FAD8-61D3-51946E02B42F}"/>
          </ac:spMkLst>
        </pc:spChg>
        <pc:spChg chg="add mod">
          <ac:chgData name="XuMingle" userId="6accb246-f179-42e5-8cc4-2c1a8de5b234" providerId="ADAL" clId="{8A5C591F-671A-4F6C-B1D7-4690CD343DE4}" dt="2023-01-05T08:56:45.080" v="7849" actId="207"/>
          <ac:spMkLst>
            <pc:docMk/>
            <pc:sldMk cId="3211365033" sldId="299"/>
            <ac:spMk id="10" creationId="{CD613CCB-987E-72A2-7BCB-D91EF51AF630}"/>
          </ac:spMkLst>
        </pc:spChg>
        <pc:spChg chg="add mod">
          <ac:chgData name="XuMingle" userId="6accb246-f179-42e5-8cc4-2c1a8de5b234" providerId="ADAL" clId="{8A5C591F-671A-4F6C-B1D7-4690CD343DE4}" dt="2023-01-05T08:59:34.879" v="8023" actId="207"/>
          <ac:spMkLst>
            <pc:docMk/>
            <pc:sldMk cId="3211365033" sldId="299"/>
            <ac:spMk id="11" creationId="{C5B6CFC0-FE5C-4186-24F6-CBE172FBCB23}"/>
          </ac:spMkLst>
        </pc:spChg>
        <pc:spChg chg="add mod">
          <ac:chgData name="XuMingle" userId="6accb246-f179-42e5-8cc4-2c1a8de5b234" providerId="ADAL" clId="{8A5C591F-671A-4F6C-B1D7-4690CD343DE4}" dt="2023-01-05T08:56:33.085" v="7848" actId="1076"/>
          <ac:spMkLst>
            <pc:docMk/>
            <pc:sldMk cId="3211365033" sldId="299"/>
            <ac:spMk id="12" creationId="{6D81FA3B-8F59-C670-0A45-B30721CC754D}"/>
          </ac:spMkLst>
        </pc:spChg>
        <pc:cxnChg chg="add mod">
          <ac:chgData name="XuMingle" userId="6accb246-f179-42e5-8cc4-2c1a8de5b234" providerId="ADAL" clId="{8A5C591F-671A-4F6C-B1D7-4690CD343DE4}" dt="2023-01-05T08:56:29.222" v="7847" actId="1076"/>
          <ac:cxnSpMkLst>
            <pc:docMk/>
            <pc:sldMk cId="3211365033" sldId="299"/>
            <ac:cxnSpMk id="14" creationId="{C247CFC3-540D-194A-8A2E-8AFED4BF4B82}"/>
          </ac:cxnSpMkLst>
        </pc:cxnChg>
        <pc:cxnChg chg="add mod">
          <ac:chgData name="XuMingle" userId="6accb246-f179-42e5-8cc4-2c1a8de5b234" providerId="ADAL" clId="{8A5C591F-671A-4F6C-B1D7-4690CD343DE4}" dt="2023-01-05T08:56:29.222" v="7847" actId="1076"/>
          <ac:cxnSpMkLst>
            <pc:docMk/>
            <pc:sldMk cId="3211365033" sldId="299"/>
            <ac:cxnSpMk id="15" creationId="{1E60F714-BB70-6D6A-6361-92B9452A7B98}"/>
          </ac:cxnSpMkLst>
        </pc:cxnChg>
        <pc:cxnChg chg="add mod">
          <ac:chgData name="XuMingle" userId="6accb246-f179-42e5-8cc4-2c1a8de5b234" providerId="ADAL" clId="{8A5C591F-671A-4F6C-B1D7-4690CD343DE4}" dt="2023-01-05T08:56:29.222" v="7847" actId="1076"/>
          <ac:cxnSpMkLst>
            <pc:docMk/>
            <pc:sldMk cId="3211365033" sldId="299"/>
            <ac:cxnSpMk id="16" creationId="{AC89484E-ACC5-B092-B837-0A5A81321673}"/>
          </ac:cxnSpMkLst>
        </pc:cxnChg>
      </pc:sldChg>
      <pc:sldChg chg="modSp new mod setBg">
        <pc:chgData name="XuMingle" userId="6accb246-f179-42e5-8cc4-2c1a8de5b234" providerId="ADAL" clId="{8A5C591F-671A-4F6C-B1D7-4690CD343DE4}" dt="2023-01-06T00:42:50.690" v="8050"/>
        <pc:sldMkLst>
          <pc:docMk/>
          <pc:sldMk cId="1187179879" sldId="300"/>
        </pc:sldMkLst>
        <pc:spChg chg="mod">
          <ac:chgData name="XuMingle" userId="6accb246-f179-42e5-8cc4-2c1a8de5b234" providerId="ADAL" clId="{8A5C591F-671A-4F6C-B1D7-4690CD343DE4}" dt="2023-01-06T00:42:50.690" v="8050"/>
          <ac:spMkLst>
            <pc:docMk/>
            <pc:sldMk cId="1187179879" sldId="300"/>
            <ac:spMk id="2" creationId="{815C384C-3981-3791-9031-B3AA45B4A98B}"/>
          </ac:spMkLst>
        </pc:spChg>
        <pc:spChg chg="mod">
          <ac:chgData name="XuMingle" userId="6accb246-f179-42e5-8cc4-2c1a8de5b234" providerId="ADAL" clId="{8A5C591F-671A-4F6C-B1D7-4690CD343DE4}" dt="2023-01-06T00:42:50.690" v="8050"/>
          <ac:spMkLst>
            <pc:docMk/>
            <pc:sldMk cId="1187179879" sldId="300"/>
            <ac:spMk id="3" creationId="{9D13763B-EEDD-A829-B3A4-8F6C79709E6B}"/>
          </ac:spMkLst>
        </pc:spChg>
      </pc:sldChg>
      <pc:sldMasterChg chg="modSp mod modSldLayout">
        <pc:chgData name="XuMingle" userId="6accb246-f179-42e5-8cc4-2c1a8de5b234" providerId="ADAL" clId="{8A5C591F-671A-4F6C-B1D7-4690CD343DE4}" dt="2023-01-06T00:44:10.080" v="8062" actId="20577"/>
        <pc:sldMasterMkLst>
          <pc:docMk/>
          <pc:sldMasterMk cId="1933725067" sldId="2147483648"/>
        </pc:sldMasterMkLst>
        <pc:spChg chg="mod">
          <ac:chgData name="XuMingle" userId="6accb246-f179-42e5-8cc4-2c1a8de5b234" providerId="ADAL" clId="{8A5C591F-671A-4F6C-B1D7-4690CD343DE4}" dt="2023-01-06T00:43:59.961" v="8059" actId="20577"/>
          <ac:spMkLst>
            <pc:docMk/>
            <pc:sldMasterMk cId="1933725067" sldId="2147483648"/>
            <ac:spMk id="6" creationId="{6D33714D-9EC1-1C50-1686-44395EF8B338}"/>
          </ac:spMkLst>
        </pc:spChg>
        <pc:sldLayoutChg chg="modSp mod">
          <pc:chgData name="XuMingle" userId="6accb246-f179-42e5-8cc4-2c1a8de5b234" providerId="ADAL" clId="{8A5C591F-671A-4F6C-B1D7-4690CD343DE4}" dt="2023-01-06T00:44:10.080" v="8062" actId="20577"/>
          <pc:sldLayoutMkLst>
            <pc:docMk/>
            <pc:sldMasterMk cId="1933725067" sldId="2147483648"/>
            <pc:sldLayoutMk cId="2058750198" sldId="2147483650"/>
          </pc:sldLayoutMkLst>
          <pc:spChg chg="mod">
            <ac:chgData name="XuMingle" userId="6accb246-f179-42e5-8cc4-2c1a8de5b234" providerId="ADAL" clId="{8A5C591F-671A-4F6C-B1D7-4690CD343DE4}" dt="2023-01-06T00:44:10.080" v="8062" actId="20577"/>
            <ac:spMkLst>
              <pc:docMk/>
              <pc:sldMasterMk cId="1933725067" sldId="2147483648"/>
              <pc:sldLayoutMk cId="2058750198" sldId="2147483650"/>
              <ac:spMk id="6" creationId="{D73E9763-B3C5-121E-EE36-E16487F59BB0}"/>
            </ac:spMkLst>
          </pc:spChg>
        </pc:sldLayoutChg>
        <pc:sldLayoutChg chg="modSp mod">
          <pc:chgData name="XuMingle" userId="6accb246-f179-42e5-8cc4-2c1a8de5b234" providerId="ADAL" clId="{8A5C591F-671A-4F6C-B1D7-4690CD343DE4}" dt="2023-01-06T00:43:51.872" v="8056" actId="20577"/>
          <pc:sldLayoutMkLst>
            <pc:docMk/>
            <pc:sldMasterMk cId="1933725067" sldId="2147483648"/>
            <pc:sldLayoutMk cId="50876081" sldId="2147483654"/>
          </pc:sldLayoutMkLst>
          <pc:spChg chg="mod">
            <ac:chgData name="XuMingle" userId="6accb246-f179-42e5-8cc4-2c1a8de5b234" providerId="ADAL" clId="{8A5C591F-671A-4F6C-B1D7-4690CD343DE4}" dt="2023-01-06T00:43:51.872" v="8056" actId="20577"/>
            <ac:spMkLst>
              <pc:docMk/>
              <pc:sldMasterMk cId="1933725067" sldId="2147483648"/>
              <pc:sldLayoutMk cId="50876081" sldId="2147483654"/>
              <ac:spMk id="5" creationId="{A3C23759-192D-08F6-4E34-EE9F7E461814}"/>
            </ac:spMkLst>
          </pc:spChg>
        </pc:sldLayoutChg>
      </pc:sldMasterChg>
    </pc:docChg>
  </pc:docChgLst>
  <pc:docChgLst>
    <pc:chgData name="XuMingle" userId="6accb246-f179-42e5-8cc4-2c1a8de5b234" providerId="ADAL" clId="{0E601E55-D5AE-49BE-9A12-77034AC5D503}"/>
    <pc:docChg chg="undo redo custSel addSld delSld modSld sldOrd addSection delSection modSection">
      <pc:chgData name="XuMingle" userId="6accb246-f179-42e5-8cc4-2c1a8de5b234" providerId="ADAL" clId="{0E601E55-D5AE-49BE-9A12-77034AC5D503}" dt="2022-11-29T04:53:37.855" v="8285"/>
      <pc:docMkLst>
        <pc:docMk/>
      </pc:docMkLst>
      <pc:sldChg chg="delSp modSp mod">
        <pc:chgData name="XuMingle" userId="6accb246-f179-42e5-8cc4-2c1a8de5b234" providerId="ADAL" clId="{0E601E55-D5AE-49BE-9A12-77034AC5D503}" dt="2022-11-28T07:17:49.335" v="108" actId="20577"/>
        <pc:sldMkLst>
          <pc:docMk/>
          <pc:sldMk cId="2558930132" sldId="256"/>
        </pc:sldMkLst>
        <pc:spChg chg="mod">
          <ac:chgData name="XuMingle" userId="6accb246-f179-42e5-8cc4-2c1a8de5b234" providerId="ADAL" clId="{0E601E55-D5AE-49BE-9A12-77034AC5D503}" dt="2022-11-28T07:17:42.622" v="103" actId="20577"/>
          <ac:spMkLst>
            <pc:docMk/>
            <pc:sldMk cId="2558930132" sldId="256"/>
            <ac:spMk id="2" creationId="{402838FA-C2C9-8EA3-4B67-9325922EAFE4}"/>
          </ac:spMkLst>
        </pc:spChg>
        <pc:spChg chg="mod">
          <ac:chgData name="XuMingle" userId="6accb246-f179-42e5-8cc4-2c1a8de5b234" providerId="ADAL" clId="{0E601E55-D5AE-49BE-9A12-77034AC5D503}" dt="2022-11-28T07:17:49.335" v="108" actId="20577"/>
          <ac:spMkLst>
            <pc:docMk/>
            <pc:sldMk cId="2558930132" sldId="256"/>
            <ac:spMk id="3" creationId="{8C977B0B-78A5-9FBE-03C9-C6E3918D24B7}"/>
          </ac:spMkLst>
        </pc:spChg>
        <pc:spChg chg="del">
          <ac:chgData name="XuMingle" userId="6accb246-f179-42e5-8cc4-2c1a8de5b234" providerId="ADAL" clId="{0E601E55-D5AE-49BE-9A12-77034AC5D503}" dt="2022-11-28T07:17:16.822" v="49" actId="478"/>
          <ac:spMkLst>
            <pc:docMk/>
            <pc:sldMk cId="2558930132" sldId="256"/>
            <ac:spMk id="6" creationId="{9FE2CCC2-F19C-9830-1003-815D7710712A}"/>
          </ac:spMkLst>
        </pc:spChg>
      </pc:sldChg>
      <pc:sldChg chg="modSp new del mod">
        <pc:chgData name="XuMingle" userId="6accb246-f179-42e5-8cc4-2c1a8de5b234" providerId="ADAL" clId="{0E601E55-D5AE-49BE-9A12-77034AC5D503}" dt="2022-11-29T04:51:20.151" v="8267" actId="47"/>
        <pc:sldMkLst>
          <pc:docMk/>
          <pc:sldMk cId="90582638" sldId="257"/>
        </pc:sldMkLst>
        <pc:spChg chg="mod">
          <ac:chgData name="XuMingle" userId="6accb246-f179-42e5-8cc4-2c1a8de5b234" providerId="ADAL" clId="{0E601E55-D5AE-49BE-9A12-77034AC5D503}" dt="2022-11-28T07:20:17.353" v="220" actId="20577"/>
          <ac:spMkLst>
            <pc:docMk/>
            <pc:sldMk cId="90582638" sldId="257"/>
            <ac:spMk id="2" creationId="{E7F3118E-E1AC-FFC9-BBC2-D128DE008EB8}"/>
          </ac:spMkLst>
        </pc:spChg>
        <pc:spChg chg="mod">
          <ac:chgData name="XuMingle" userId="6accb246-f179-42e5-8cc4-2c1a8de5b234" providerId="ADAL" clId="{0E601E55-D5AE-49BE-9A12-77034AC5D503}" dt="2022-11-28T07:18:13.795" v="125" actId="20577"/>
          <ac:spMkLst>
            <pc:docMk/>
            <pc:sldMk cId="90582638" sldId="257"/>
            <ac:spMk id="4" creationId="{3FAB5D90-D859-B567-F20E-3F02CDBB0F74}"/>
          </ac:spMkLst>
        </pc:spChg>
      </pc:sldChg>
      <pc:sldChg chg="addSp delSp modSp new mod ord">
        <pc:chgData name="XuMingle" userId="6accb246-f179-42e5-8cc4-2c1a8de5b234" providerId="ADAL" clId="{0E601E55-D5AE-49BE-9A12-77034AC5D503}" dt="2022-11-28T08:06:32.798" v="1513" actId="1076"/>
        <pc:sldMkLst>
          <pc:docMk/>
          <pc:sldMk cId="3401848262" sldId="258"/>
        </pc:sldMkLst>
        <pc:spChg chg="del">
          <ac:chgData name="XuMingle" userId="6accb246-f179-42e5-8cc4-2c1a8de5b234" providerId="ADAL" clId="{0E601E55-D5AE-49BE-9A12-77034AC5D503}" dt="2022-11-28T07:20:43.598" v="239" actId="478"/>
          <ac:spMkLst>
            <pc:docMk/>
            <pc:sldMk cId="3401848262" sldId="258"/>
            <ac:spMk id="2" creationId="{E409CF66-66E1-4AA4-70CD-B181D8C0DC53}"/>
          </ac:spMkLst>
        </pc:spChg>
        <pc:spChg chg="mod">
          <ac:chgData name="XuMingle" userId="6accb246-f179-42e5-8cc4-2c1a8de5b234" providerId="ADAL" clId="{0E601E55-D5AE-49BE-9A12-77034AC5D503}" dt="2022-11-28T07:45:27.380" v="847" actId="20577"/>
          <ac:spMkLst>
            <pc:docMk/>
            <pc:sldMk cId="3401848262" sldId="258"/>
            <ac:spMk id="4" creationId="{55DFA0DD-5622-4EA7-0E01-212793951749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5" creationId="{7914CA79-313B-F072-4643-57EA40F8B3C1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6" creationId="{8A1BEDB7-A23E-BF37-F61E-FD21FD42F224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7" creationId="{2C5DEDE3-D7A5-47B9-F96E-BD4FDA021D5E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8" creationId="{79B2D9E2-918D-3A7B-929F-1C602E1CBD4D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9" creationId="{1B5A441E-F6CF-BF26-888F-23D03037E7ED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10" creationId="{607709E6-CE2C-30AC-479C-132CF93C9C02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11" creationId="{12882723-6036-D02D-B857-1A4D15494D0A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12" creationId="{14702B7A-4000-B65A-7194-2FD4E904809B}"/>
          </ac:spMkLst>
        </pc:spChg>
        <pc:spChg chg="add del mod">
          <ac:chgData name="XuMingle" userId="6accb246-f179-42e5-8cc4-2c1a8de5b234" providerId="ADAL" clId="{0E601E55-D5AE-49BE-9A12-77034AC5D503}" dt="2022-11-28T07:21:50.747" v="269" actId="478"/>
          <ac:spMkLst>
            <pc:docMk/>
            <pc:sldMk cId="3401848262" sldId="258"/>
            <ac:spMk id="13" creationId="{6225D8C4-73CC-763C-408F-BDD53E2A80E1}"/>
          </ac:spMkLst>
        </pc:spChg>
        <pc:spChg chg="add del mod">
          <ac:chgData name="XuMingle" userId="6accb246-f179-42e5-8cc4-2c1a8de5b234" providerId="ADAL" clId="{0E601E55-D5AE-49BE-9A12-77034AC5D503}" dt="2022-11-28T07:26:58.845" v="407" actId="478"/>
          <ac:spMkLst>
            <pc:docMk/>
            <pc:sldMk cId="3401848262" sldId="258"/>
            <ac:spMk id="14" creationId="{C3B57820-A83D-39D7-586D-632776BE77C6}"/>
          </ac:spMkLst>
        </pc:spChg>
        <pc:spChg chg="add del mod">
          <ac:chgData name="XuMingle" userId="6accb246-f179-42e5-8cc4-2c1a8de5b234" providerId="ADAL" clId="{0E601E55-D5AE-49BE-9A12-77034AC5D503}" dt="2022-11-28T07:22:59.469" v="317" actId="478"/>
          <ac:spMkLst>
            <pc:docMk/>
            <pc:sldMk cId="3401848262" sldId="258"/>
            <ac:spMk id="15" creationId="{A8B9B8F6-7985-BCBD-0C21-CDAAA97F588A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16" creationId="{F4039A24-4FCD-BEB2-23C7-53CF7D446FDD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17" creationId="{7522CA05-8B89-E4AD-144A-8139D6746136}"/>
          </ac:spMkLst>
        </pc:spChg>
        <pc:spChg chg="add del mod">
          <ac:chgData name="XuMingle" userId="6accb246-f179-42e5-8cc4-2c1a8de5b234" providerId="ADAL" clId="{0E601E55-D5AE-49BE-9A12-77034AC5D503}" dt="2022-11-28T07:26:58.845" v="407" actId="478"/>
          <ac:spMkLst>
            <pc:docMk/>
            <pc:sldMk cId="3401848262" sldId="258"/>
            <ac:spMk id="18" creationId="{3771E6AC-E793-07B3-71E7-D37989CFF1EF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19" creationId="{2168FE4C-9BDF-9853-1A4C-2E596FC09908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20" creationId="{77015C73-976C-DD75-C5FC-9398D6ABF084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22" creationId="{A8A17CCF-B0D6-6F8C-79E4-E1503CEFC76F}"/>
          </ac:spMkLst>
        </pc:spChg>
        <pc:spChg chg="add del mod">
          <ac:chgData name="XuMingle" userId="6accb246-f179-42e5-8cc4-2c1a8de5b234" providerId="ADAL" clId="{0E601E55-D5AE-49BE-9A12-77034AC5D503}" dt="2022-11-28T07:45:44.934" v="850" actId="478"/>
          <ac:spMkLst>
            <pc:docMk/>
            <pc:sldMk cId="3401848262" sldId="258"/>
            <ac:spMk id="23" creationId="{D3200B4D-2319-07C5-AC49-FB1F795F8D22}"/>
          </ac:spMkLst>
        </pc:spChg>
        <pc:spChg chg="add mod">
          <ac:chgData name="XuMingle" userId="6accb246-f179-42e5-8cc4-2c1a8de5b234" providerId="ADAL" clId="{0E601E55-D5AE-49BE-9A12-77034AC5D503}" dt="2022-11-28T07:59:07.036" v="1228" actId="1076"/>
          <ac:spMkLst>
            <pc:docMk/>
            <pc:sldMk cId="3401848262" sldId="258"/>
            <ac:spMk id="24" creationId="{982DC85C-AF14-222B-47D4-93E8463B3461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25" creationId="{CD8A794D-0C0F-C1B5-7C02-0AEC852584B2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26" creationId="{45F4C9FD-C62C-42B7-3DBE-A805E9F9AA13}"/>
          </ac:spMkLst>
        </pc:spChg>
        <pc:spChg chg="add mo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27" creationId="{2A155B7E-D53F-CAAD-C865-FE3486F6F99A}"/>
          </ac:spMkLst>
        </pc:spChg>
        <pc:spChg chg="add mo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28" creationId="{916E7FED-B726-D5B7-B894-117A7C9BE423}"/>
          </ac:spMkLst>
        </pc:spChg>
        <pc:spChg chg="add del mod">
          <ac:chgData name="XuMingle" userId="6accb246-f179-42e5-8cc4-2c1a8de5b234" providerId="ADAL" clId="{0E601E55-D5AE-49BE-9A12-77034AC5D503}" dt="2022-11-28T07:49:31.872" v="952" actId="478"/>
          <ac:spMkLst>
            <pc:docMk/>
            <pc:sldMk cId="3401848262" sldId="258"/>
            <ac:spMk id="29" creationId="{1A136BAE-B8EE-2FFB-8EAD-94395DB8B69C}"/>
          </ac:spMkLst>
        </pc:spChg>
        <pc:spChg chg="add mo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30" creationId="{B1F975E5-6319-F780-643A-4DC562EE17A5}"/>
          </ac:spMkLst>
        </pc:spChg>
        <pc:spChg chg="add mo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31" creationId="{542FD2CB-C8BC-5CA4-DF27-EF5AA1889FBB}"/>
          </ac:spMkLst>
        </pc:spChg>
        <pc:spChg chg="add del mod">
          <ac:chgData name="XuMingle" userId="6accb246-f179-42e5-8cc4-2c1a8de5b234" providerId="ADAL" clId="{0E601E55-D5AE-49BE-9A12-77034AC5D503}" dt="2022-11-28T07:49:31.872" v="952" actId="478"/>
          <ac:spMkLst>
            <pc:docMk/>
            <pc:sldMk cId="3401848262" sldId="258"/>
            <ac:spMk id="32" creationId="{92F5DA7F-572F-5544-8021-DDC280B79B4E}"/>
          </ac:spMkLst>
        </pc:spChg>
        <pc:spChg chg="add del mod">
          <ac:chgData name="XuMingle" userId="6accb246-f179-42e5-8cc4-2c1a8de5b234" providerId="ADAL" clId="{0E601E55-D5AE-49BE-9A12-77034AC5D503}" dt="2022-11-28T07:50:28.495" v="970" actId="478"/>
          <ac:spMkLst>
            <pc:docMk/>
            <pc:sldMk cId="3401848262" sldId="258"/>
            <ac:spMk id="33" creationId="{9C6A1ED2-4E01-378F-03D6-E42A5F6A645E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34" creationId="{0D118A65-77C3-F39F-EFAF-FAF286F9F58F}"/>
          </ac:spMkLst>
        </pc:spChg>
        <pc:spChg chg="add del mod">
          <ac:chgData name="XuMingle" userId="6accb246-f179-42e5-8cc4-2c1a8de5b234" providerId="ADAL" clId="{0E601E55-D5AE-49BE-9A12-77034AC5D503}" dt="2022-11-28T07:49:02.669" v="949" actId="478"/>
          <ac:spMkLst>
            <pc:docMk/>
            <pc:sldMk cId="3401848262" sldId="258"/>
            <ac:spMk id="35" creationId="{D2B10D53-E20E-E177-5D2E-74787D3647C8}"/>
          </ac:spMkLst>
        </pc:spChg>
        <pc:spChg chg="add del mod ord">
          <ac:chgData name="XuMingle" userId="6accb246-f179-42e5-8cc4-2c1a8de5b234" providerId="ADAL" clId="{0E601E55-D5AE-49BE-9A12-77034AC5D503}" dt="2022-11-28T07:58:12.546" v="1217" actId="478"/>
          <ac:spMkLst>
            <pc:docMk/>
            <pc:sldMk cId="3401848262" sldId="258"/>
            <ac:spMk id="36" creationId="{9E43F62A-B126-A0BB-DD24-EFAC2443616B}"/>
          </ac:spMkLst>
        </pc:spChg>
        <pc:spChg chg="add mod">
          <ac:chgData name="XuMingle" userId="6accb246-f179-42e5-8cc4-2c1a8de5b234" providerId="ADAL" clId="{0E601E55-D5AE-49BE-9A12-77034AC5D503}" dt="2022-11-28T07:59:07.036" v="1228" actId="1076"/>
          <ac:spMkLst>
            <pc:docMk/>
            <pc:sldMk cId="3401848262" sldId="258"/>
            <ac:spMk id="37" creationId="{6BB34071-3DB7-1DD0-695F-BD6C37D91B4E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38" creationId="{8554D5C6-749C-A1E3-34C2-FB5BD82E1ED5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39" creationId="{15C1028A-44C5-E95E-4490-42FFE52C71D0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40" creationId="{86934E3C-3B3F-75C3-268A-40B59367D2E2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41" creationId="{F36FD525-1101-9CC5-27F2-F4532B02E67B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42" creationId="{0AA71163-C221-C843-B881-4ACE687E6534}"/>
          </ac:spMkLst>
        </pc:spChg>
        <pc:spChg chg="add mod">
          <ac:chgData name="XuMingle" userId="6accb246-f179-42e5-8cc4-2c1a8de5b234" providerId="ADAL" clId="{0E601E55-D5AE-49BE-9A12-77034AC5D503}" dt="2022-11-28T07:49:24.712" v="951"/>
          <ac:spMkLst>
            <pc:docMk/>
            <pc:sldMk cId="3401848262" sldId="258"/>
            <ac:spMk id="43" creationId="{8FC99AD4-CE13-1FCA-E7BA-9745B387A343}"/>
          </ac:spMkLst>
        </pc:spChg>
        <pc:spChg chg="add mod">
          <ac:chgData name="XuMingle" userId="6accb246-f179-42e5-8cc4-2c1a8de5b234" providerId="ADAL" clId="{0E601E55-D5AE-49BE-9A12-77034AC5D503}" dt="2022-11-28T07:49:51.450" v="958"/>
          <ac:spMkLst>
            <pc:docMk/>
            <pc:sldMk cId="3401848262" sldId="258"/>
            <ac:spMk id="44" creationId="{25AFED75-2FD9-FD7D-6852-A611D7E16F04}"/>
          </ac:spMkLst>
        </pc:spChg>
        <pc:spChg chg="add mod">
          <ac:chgData name="XuMingle" userId="6accb246-f179-42e5-8cc4-2c1a8de5b234" providerId="ADAL" clId="{0E601E55-D5AE-49BE-9A12-77034AC5D503}" dt="2022-11-28T07:49:51.450" v="958"/>
          <ac:spMkLst>
            <pc:docMk/>
            <pc:sldMk cId="3401848262" sldId="258"/>
            <ac:spMk id="45" creationId="{82810EAE-9BD5-11A9-253C-476A057B4C9B}"/>
          </ac:spMkLst>
        </pc:spChg>
        <pc:spChg chg="add mod">
          <ac:chgData name="XuMingle" userId="6accb246-f179-42e5-8cc4-2c1a8de5b234" providerId="ADAL" clId="{0E601E55-D5AE-49BE-9A12-77034AC5D503}" dt="2022-11-28T07:49:51.450" v="958"/>
          <ac:spMkLst>
            <pc:docMk/>
            <pc:sldMk cId="3401848262" sldId="258"/>
            <ac:spMk id="46" creationId="{648442E7-4758-D3C7-F1CB-04BE05650FC0}"/>
          </ac:spMkLst>
        </pc:spChg>
        <pc:spChg chg="add mod">
          <ac:chgData name="XuMingle" userId="6accb246-f179-42e5-8cc4-2c1a8de5b234" providerId="ADAL" clId="{0E601E55-D5AE-49BE-9A12-77034AC5D503}" dt="2022-11-28T07:49:51.450" v="958"/>
          <ac:spMkLst>
            <pc:docMk/>
            <pc:sldMk cId="3401848262" sldId="258"/>
            <ac:spMk id="47" creationId="{9DB0C17D-08FD-54F9-4E32-8CD0ECFA237D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48" creationId="{AF79617B-9747-8501-31EB-515F926EBBF0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49" creationId="{8A6C5F8B-F808-E385-CD14-9A090F1C6B93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0" creationId="{C9E13031-872E-0EC9-3A05-7E0873F68EDD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1" creationId="{6DD9C05F-3C67-599C-BC9E-7F7FCF4654B4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2" creationId="{4F03CB2D-60BA-D3E6-693D-6044AB2BB976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3" creationId="{284F9255-31AF-710C-70EE-CF7EA1F73B3D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4" creationId="{EC3F41B2-115B-29E4-AE70-564261F5F503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5" creationId="{1D9169BC-D2BD-1C3A-20B7-4FA2DB0627D8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6" creationId="{7A5011F5-74DB-B267-80DF-7C0D877E661D}"/>
          </ac:spMkLst>
        </pc:spChg>
        <pc:spChg chg="add del mod">
          <ac:chgData name="XuMingle" userId="6accb246-f179-42e5-8cc4-2c1a8de5b234" providerId="ADAL" clId="{0E601E55-D5AE-49BE-9A12-77034AC5D503}" dt="2022-11-28T07:53:09.058" v="1073" actId="478"/>
          <ac:spMkLst>
            <pc:docMk/>
            <pc:sldMk cId="3401848262" sldId="258"/>
            <ac:spMk id="57" creationId="{BF56C7AB-5C73-283B-DF27-53020C7AD3E6}"/>
          </ac:spMkLst>
        </pc:spChg>
        <pc:spChg chg="add mod">
          <ac:chgData name="XuMingle" userId="6accb246-f179-42e5-8cc4-2c1a8de5b234" providerId="ADAL" clId="{0E601E55-D5AE-49BE-9A12-77034AC5D503}" dt="2022-11-28T08:06:28.777" v="1512" actId="1076"/>
          <ac:spMkLst>
            <pc:docMk/>
            <pc:sldMk cId="3401848262" sldId="258"/>
            <ac:spMk id="58" creationId="{ADF01AF0-4342-0517-FF63-5A15D67FD5A4}"/>
          </ac:spMkLst>
        </pc:spChg>
        <pc:spChg chg="add mod or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59" creationId="{3C999A8E-CC3F-0F89-C270-94344492B129}"/>
          </ac:spMkLst>
        </pc:spChg>
        <pc:spChg chg="add mod">
          <ac:chgData name="XuMingle" userId="6accb246-f179-42e5-8cc4-2c1a8de5b234" providerId="ADAL" clId="{0E601E55-D5AE-49BE-9A12-77034AC5D503}" dt="2022-11-28T08:06:32.798" v="1513" actId="1076"/>
          <ac:spMkLst>
            <pc:docMk/>
            <pc:sldMk cId="3401848262" sldId="258"/>
            <ac:spMk id="60" creationId="{33015DA3-E320-0387-7C2F-CACE641E4B04}"/>
          </ac:spMkLst>
        </pc:spChg>
        <pc:spChg chg="add mod">
          <ac:chgData name="XuMingle" userId="6accb246-f179-42e5-8cc4-2c1a8de5b234" providerId="ADAL" clId="{0E601E55-D5AE-49BE-9A12-77034AC5D503}" dt="2022-11-28T08:06:22.196" v="1511" actId="20577"/>
          <ac:spMkLst>
            <pc:docMk/>
            <pc:sldMk cId="3401848262" sldId="258"/>
            <ac:spMk id="61" creationId="{29FC53BA-CB02-F183-F7BE-BB8D4A243059}"/>
          </ac:spMkLst>
        </pc:spChg>
      </pc:sldChg>
      <pc:sldChg chg="addSp delSp modSp add mod">
        <pc:chgData name="XuMingle" userId="6accb246-f179-42e5-8cc4-2c1a8de5b234" providerId="ADAL" clId="{0E601E55-D5AE-49BE-9A12-77034AC5D503}" dt="2022-11-28T08:05:35.800" v="1453" actId="12788"/>
        <pc:sldMkLst>
          <pc:docMk/>
          <pc:sldMk cId="4289646740" sldId="259"/>
        </pc:sldMkLst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" creationId="{0DA03869-E21A-1E1F-B0F6-B59D88FAAC15}"/>
          </ac:spMkLst>
        </pc:spChg>
        <pc:spChg chg="mod">
          <ac:chgData name="XuMingle" userId="6accb246-f179-42e5-8cc4-2c1a8de5b234" providerId="ADAL" clId="{0E601E55-D5AE-49BE-9A12-77034AC5D503}" dt="2022-11-28T07:45:18.848" v="830" actId="20577"/>
          <ac:spMkLst>
            <pc:docMk/>
            <pc:sldMk cId="4289646740" sldId="259"/>
            <ac:spMk id="4" creationId="{55DFA0DD-5622-4EA7-0E01-212793951749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5" creationId="{7914CA79-313B-F072-4643-57EA40F8B3C1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6" creationId="{8A1BEDB7-A23E-BF37-F61E-FD21FD42F224}"/>
          </ac:spMkLst>
        </pc:spChg>
        <pc:spChg chg="add del mod">
          <ac:chgData name="XuMingle" userId="6accb246-f179-42e5-8cc4-2c1a8de5b234" providerId="ADAL" clId="{0E601E55-D5AE-49BE-9A12-77034AC5D503}" dt="2022-11-28T08:05:35.800" v="1453" actId="12788"/>
          <ac:spMkLst>
            <pc:docMk/>
            <pc:sldMk cId="4289646740" sldId="259"/>
            <ac:spMk id="7" creationId="{AEDD8D45-BF4E-BAFF-FAD1-902E21BE39DD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8" creationId="{28E24D5B-3D81-D749-2A9F-50F18208AE64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9" creationId="{FE89D28C-FDFD-DC46-DB47-138F24679F05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0" creationId="{313DF958-EAE5-1E1B-D0D5-28F2214074C2}"/>
          </ac:spMkLst>
        </pc:spChg>
        <pc:spChg chg="add del">
          <ac:chgData name="XuMingle" userId="6accb246-f179-42e5-8cc4-2c1a8de5b234" providerId="ADAL" clId="{0E601E55-D5AE-49BE-9A12-77034AC5D503}" dt="2022-11-28T07:34:21.680" v="542" actId="22"/>
          <ac:spMkLst>
            <pc:docMk/>
            <pc:sldMk cId="4289646740" sldId="259"/>
            <ac:spMk id="12" creationId="{FDF6B8AB-9505-08A8-E905-44739831E3B4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3" creationId="{A968E1BA-6A95-C08D-AABC-1DCE5D9DDF9E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4" creationId="{61C1A9D6-BD7A-D02B-079A-21270F3609FF}"/>
          </ac:spMkLst>
        </pc:spChg>
        <pc:spChg chg="add del mod">
          <ac:chgData name="XuMingle" userId="6accb246-f179-42e5-8cc4-2c1a8de5b234" providerId="ADAL" clId="{0E601E55-D5AE-49BE-9A12-77034AC5D503}" dt="2022-11-28T07:34:37.127" v="548" actId="478"/>
          <ac:spMkLst>
            <pc:docMk/>
            <pc:sldMk cId="4289646740" sldId="259"/>
            <ac:spMk id="15" creationId="{475EF82E-529D-17BD-CCBB-F5CAD552E0ED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6" creationId="{F4039A24-4FCD-BEB2-23C7-53CF7D446FDD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7" creationId="{7522CA05-8B89-E4AD-144A-8139D6746136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8" creationId="{FA493FF9-EA19-C090-0E7B-A9BA29BF3488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19" creationId="{2168FE4C-9BDF-9853-1A4C-2E596FC09908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0" creationId="{77015C73-976C-DD75-C5FC-9398D6ABF084}"/>
          </ac:spMkLst>
        </pc:spChg>
        <pc:spChg chg="add del mod">
          <ac:chgData name="XuMingle" userId="6accb246-f179-42e5-8cc4-2c1a8de5b234" providerId="ADAL" clId="{0E601E55-D5AE-49BE-9A12-77034AC5D503}" dt="2022-11-28T08:05:35.800" v="1453" actId="12788"/>
          <ac:spMkLst>
            <pc:docMk/>
            <pc:sldMk cId="4289646740" sldId="259"/>
            <ac:spMk id="21" creationId="{D19CCD01-15E2-B4CC-A25F-F6082063CBC1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2" creationId="{A8A17CCF-B0D6-6F8C-79E4-E1503CEFC76F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3" creationId="{D3200B4D-2319-07C5-AC49-FB1F795F8D22}"/>
          </ac:spMkLst>
        </pc:spChg>
        <pc:spChg chg="add mod">
          <ac:chgData name="XuMingle" userId="6accb246-f179-42e5-8cc4-2c1a8de5b234" providerId="ADAL" clId="{0E601E55-D5AE-49BE-9A12-77034AC5D503}" dt="2022-11-28T07:37:09.708" v="620" actId="571"/>
          <ac:spMkLst>
            <pc:docMk/>
            <pc:sldMk cId="4289646740" sldId="259"/>
            <ac:spMk id="24" creationId="{83DE2E36-36D3-7937-1CFA-10F43F28A88D}"/>
          </ac:spMkLst>
        </pc:spChg>
        <pc:spChg chg="add mod">
          <ac:chgData name="XuMingle" userId="6accb246-f179-42e5-8cc4-2c1a8de5b234" providerId="ADAL" clId="{0E601E55-D5AE-49BE-9A12-77034AC5D503}" dt="2022-11-28T07:37:09.708" v="620" actId="571"/>
          <ac:spMkLst>
            <pc:docMk/>
            <pc:sldMk cId="4289646740" sldId="259"/>
            <ac:spMk id="25" creationId="{7CC75B8F-D59D-032F-B56D-3720BE300970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6" creationId="{211AD205-9992-8B41-ECB9-E3E220228C36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7" creationId="{9B4B2AC1-0647-8846-4F19-C89C5FCC5935}"/>
          </ac:spMkLst>
        </pc:spChg>
        <pc:spChg chg="add del mod">
          <ac:chgData name="XuMingle" userId="6accb246-f179-42e5-8cc4-2c1a8de5b234" providerId="ADAL" clId="{0E601E55-D5AE-49BE-9A12-77034AC5D503}" dt="2022-11-28T07:45:34.620" v="849" actId="478"/>
          <ac:spMkLst>
            <pc:docMk/>
            <pc:sldMk cId="4289646740" sldId="259"/>
            <ac:spMk id="28" creationId="{853C2D15-5973-24FD-E4F4-5D39BFE03FAD}"/>
          </ac:spMkLst>
        </pc:spChg>
        <pc:spChg chg="add mod">
          <ac:chgData name="XuMingle" userId="6accb246-f179-42e5-8cc4-2c1a8de5b234" providerId="ADAL" clId="{0E601E55-D5AE-49BE-9A12-77034AC5D503}" dt="2022-11-28T08:05:27.704" v="1445" actId="14100"/>
          <ac:spMkLst>
            <pc:docMk/>
            <pc:sldMk cId="4289646740" sldId="259"/>
            <ac:spMk id="29" creationId="{02D8893B-DCDE-5AA8-C826-4FA5BE9751EF}"/>
          </ac:spMkLst>
        </pc:spChg>
      </pc:sldChg>
      <pc:sldChg chg="new del">
        <pc:chgData name="XuMingle" userId="6accb246-f179-42e5-8cc4-2c1a8de5b234" providerId="ADAL" clId="{0E601E55-D5AE-49BE-9A12-77034AC5D503}" dt="2022-11-28T07:56:56.321" v="1076" actId="47"/>
        <pc:sldMkLst>
          <pc:docMk/>
          <pc:sldMk cId="121511265" sldId="260"/>
        </pc:sldMkLst>
      </pc:sldChg>
      <pc:sldChg chg="addSp delSp modSp add mod ord modAnim">
        <pc:chgData name="XuMingle" userId="6accb246-f179-42e5-8cc4-2c1a8de5b234" providerId="ADAL" clId="{0E601E55-D5AE-49BE-9A12-77034AC5D503}" dt="2022-11-29T04:53:37.855" v="8285"/>
        <pc:sldMkLst>
          <pc:docMk/>
          <pc:sldMk cId="3355501188" sldId="260"/>
        </pc:sldMkLst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2" creationId="{910429DD-75FA-F3C1-861D-775CD4EE97B1}"/>
          </ac:spMkLst>
        </pc:spChg>
        <pc:spChg chg="mod">
          <ac:chgData name="XuMingle" userId="6accb246-f179-42e5-8cc4-2c1a8de5b234" providerId="ADAL" clId="{0E601E55-D5AE-49BE-9A12-77034AC5D503}" dt="2022-11-28T08:01:14.356" v="1258" actId="20577"/>
          <ac:spMkLst>
            <pc:docMk/>
            <pc:sldMk cId="3355501188" sldId="260"/>
            <ac:spMk id="4" creationId="{55DFA0DD-5622-4EA7-0E01-212793951749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5" creationId="{5DDB7D2D-4B7C-0A4E-1C35-EEBCC16C446D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6" creationId="{F25236F6-864D-6D87-3BD6-73348BA49247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7" creationId="{ED20DEBE-FB85-22C9-F010-B869C51989E8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8" creationId="{1F10A85D-ECEA-F406-EF8E-02B8F85F4437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9" creationId="{B35D9D4E-5B6C-E4FF-1D33-C99AEB182CE7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0" creationId="{57CE5C66-5EDD-CD6C-CA86-1D5D73229716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1" creationId="{F2804D75-F214-B302-5880-D7D6B67EA502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2" creationId="{24FAD9C5-14D5-003A-E8B1-EC5F12169986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3" creationId="{2C61982D-3253-9541-44B2-B67ECB9D5F8D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4" creationId="{72A5197E-E228-DB82-A15D-FA4F6AB077C5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5" creationId="{9AB69DEC-E5F9-9FEE-585E-4C45EE93BAC5}"/>
          </ac:spMkLst>
        </pc:spChg>
        <pc:spChg chg="add del mod">
          <ac:chgData name="XuMingle" userId="6accb246-f179-42e5-8cc4-2c1a8de5b234" providerId="ADAL" clId="{0E601E55-D5AE-49BE-9A12-77034AC5D503}" dt="2022-11-28T08:00:45.102" v="1237"/>
          <ac:spMkLst>
            <pc:docMk/>
            <pc:sldMk cId="3355501188" sldId="260"/>
            <ac:spMk id="16" creationId="{C804E158-3860-16A4-D9CC-F29BB757BC7F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17" creationId="{BA453120-93A6-AC62-D20C-7EEF8D68485F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18" creationId="{CF02D619-1387-5D92-E5FB-720A3DF90CFA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19" creationId="{86C8358D-381D-4182-F277-164266D8D9A0}"/>
          </ac:spMkLst>
        </pc:spChg>
        <pc:spChg chg="add mod">
          <ac:chgData name="XuMingle" userId="6accb246-f179-42e5-8cc4-2c1a8de5b234" providerId="ADAL" clId="{0E601E55-D5AE-49BE-9A12-77034AC5D503}" dt="2022-11-28T08:02:57.535" v="1315" actId="20577"/>
          <ac:spMkLst>
            <pc:docMk/>
            <pc:sldMk cId="3355501188" sldId="260"/>
            <ac:spMk id="20" creationId="{FC1E8F57-0645-A7CF-7C95-E6C0DE8330FB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21" creationId="{5F672E03-E383-C2A3-DC63-F170D6B2AA4F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22" creationId="{C2712B9F-15F7-EC56-0374-65F2329E646A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23" creationId="{55F60700-619F-E830-2014-85F822925F80}"/>
          </ac:spMkLst>
        </pc:spChg>
        <pc:spChg chg="del mod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24" creationId="{982DC85C-AF14-222B-47D4-93E8463B3461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25" creationId="{CD8A794D-0C0F-C1B5-7C02-0AEC852584B2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26" creationId="{45F4C9FD-C62C-42B7-3DBE-A805E9F9AA13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27" creationId="{2A155B7E-D53F-CAAD-C865-FE3486F6F99A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28" creationId="{916E7FED-B726-D5B7-B894-117A7C9BE423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29" creationId="{F2D5AD85-E8D6-13EC-66D6-87DE3AA87D64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30" creationId="{B1F975E5-6319-F780-643A-4DC562EE17A5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31" creationId="{542FD2CB-C8BC-5CA4-DF27-EF5AA1889FBB}"/>
          </ac:spMkLst>
        </pc:spChg>
        <pc:spChg chg="add mod">
          <ac:chgData name="XuMingle" userId="6accb246-f179-42e5-8cc4-2c1a8de5b234" providerId="ADAL" clId="{0E601E55-D5AE-49BE-9A12-77034AC5D503}" dt="2022-11-28T08:04:02.336" v="1382" actId="1076"/>
          <ac:spMkLst>
            <pc:docMk/>
            <pc:sldMk cId="3355501188" sldId="260"/>
            <ac:spMk id="32" creationId="{F5AE8BB5-81B9-5E6D-749F-8009D1C82235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33" creationId="{CB8E0609-D089-BC9E-5670-5D14A61D0523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34" creationId="{0D118A65-77C3-F39F-EFAF-FAF286F9F58F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35" creationId="{8B315E36-AD41-2E4B-714F-204639639563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36" creationId="{9E43F62A-B126-A0BB-DD24-EFAC2443616B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37" creationId="{6BB34071-3DB7-1DD0-695F-BD6C37D91B4E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38" creationId="{2B48BA57-206E-D8C0-61A7-A6611A71D36D}"/>
          </ac:spMkLst>
        </pc:spChg>
        <pc:spChg chg="add mod">
          <ac:chgData name="XuMingle" userId="6accb246-f179-42e5-8cc4-2c1a8de5b234" providerId="ADAL" clId="{0E601E55-D5AE-49BE-9A12-77034AC5D503}" dt="2022-11-28T08:00:53.693" v="1239" actId="1076"/>
          <ac:spMkLst>
            <pc:docMk/>
            <pc:sldMk cId="3355501188" sldId="260"/>
            <ac:spMk id="39" creationId="{EC4C994C-5262-3395-1CA3-D5A0033D912D}"/>
          </ac:spMkLst>
        </pc:spChg>
        <pc:spChg chg="add mod">
          <ac:chgData name="XuMingle" userId="6accb246-f179-42e5-8cc4-2c1a8de5b234" providerId="ADAL" clId="{0E601E55-D5AE-49BE-9A12-77034AC5D503}" dt="2022-11-28T08:04:12.808" v="1403" actId="20577"/>
          <ac:spMkLst>
            <pc:docMk/>
            <pc:sldMk cId="3355501188" sldId="260"/>
            <ac:spMk id="40" creationId="{28B29DF1-0BEE-418E-B530-BBB95DAFF73A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41" creationId="{B75B75C1-9003-EB2D-E1D2-7D8A4AE40043}"/>
          </ac:spMkLst>
        </pc:spChg>
        <pc:spChg chg="add mod">
          <ac:chgData name="XuMingle" userId="6accb246-f179-42e5-8cc4-2c1a8de5b234" providerId="ADAL" clId="{0E601E55-D5AE-49BE-9A12-77034AC5D503}" dt="2022-11-28T08:09:32.535" v="1564" actId="207"/>
          <ac:spMkLst>
            <pc:docMk/>
            <pc:sldMk cId="3355501188" sldId="260"/>
            <ac:spMk id="42" creationId="{B52FD1E9-7C52-8670-3174-B7196BF806D9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43" creationId="{967C59E7-4C12-27F6-67EA-904BDAD0C6E7}"/>
          </ac:spMkLst>
        </pc:spChg>
        <pc:spChg chg="add mod">
          <ac:chgData name="XuMingle" userId="6accb246-f179-42e5-8cc4-2c1a8de5b234" providerId="ADAL" clId="{0E601E55-D5AE-49BE-9A12-77034AC5D503}" dt="2022-11-28T08:03:09.065" v="1332" actId="20577"/>
          <ac:spMkLst>
            <pc:docMk/>
            <pc:sldMk cId="3355501188" sldId="260"/>
            <ac:spMk id="44" creationId="{19D04700-4607-5E03-2D86-FEEB8EFC8F5A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45" creationId="{19647016-E712-91DC-C878-81FD4F0E2729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46" creationId="{8DD9DB12-F60A-B3A1-4666-E5DE844A3BFC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47" creationId="{3167B27C-264B-D0AF-9586-DE96D88E0EA6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48" creationId="{AF79617B-9747-8501-31EB-515F926EBBF0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49" creationId="{8A6C5F8B-F808-E385-CD14-9A090F1C6B93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0" creationId="{C9E13031-872E-0EC9-3A05-7E0873F68EDD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1" creationId="{6DD9C05F-3C67-599C-BC9E-7F7FCF4654B4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2" creationId="{4F03CB2D-60BA-D3E6-693D-6044AB2BB976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3" creationId="{284F9255-31AF-710C-70EE-CF7EA1F73B3D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4" creationId="{EC3F41B2-115B-29E4-AE70-564261F5F503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5" creationId="{1D9169BC-D2BD-1C3A-20B7-4FA2DB0627D8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6" creationId="{7A5011F5-74DB-B267-80DF-7C0D877E661D}"/>
          </ac:spMkLst>
        </pc:spChg>
        <pc:spChg chg="add del mod">
          <ac:chgData name="XuMingle" userId="6accb246-f179-42e5-8cc4-2c1a8de5b234" providerId="ADAL" clId="{0E601E55-D5AE-49BE-9A12-77034AC5D503}" dt="2022-11-28T08:02:41.621" v="1290" actId="478"/>
          <ac:spMkLst>
            <pc:docMk/>
            <pc:sldMk cId="3355501188" sldId="260"/>
            <ac:spMk id="57" creationId="{F63064E4-4DE0-B0B9-45C4-12F9D132B0DD}"/>
          </ac:spMkLst>
        </pc:spChg>
        <pc:spChg chg="del">
          <ac:chgData name="XuMingle" userId="6accb246-f179-42e5-8cc4-2c1a8de5b234" providerId="ADAL" clId="{0E601E55-D5AE-49BE-9A12-77034AC5D503}" dt="2022-11-28T07:58:02.192" v="1216" actId="478"/>
          <ac:spMkLst>
            <pc:docMk/>
            <pc:sldMk cId="3355501188" sldId="260"/>
            <ac:spMk id="58" creationId="{ADF01AF0-4342-0517-FF63-5A15D67FD5A4}"/>
          </ac:spMkLst>
        </pc:spChg>
        <pc:spChg chg="add mod">
          <ac:chgData name="XuMingle" userId="6accb246-f179-42e5-8cc4-2c1a8de5b234" providerId="ADAL" clId="{0E601E55-D5AE-49BE-9A12-77034AC5D503}" dt="2022-11-28T08:01:23.747" v="1259" actId="571"/>
          <ac:spMkLst>
            <pc:docMk/>
            <pc:sldMk cId="3355501188" sldId="260"/>
            <ac:spMk id="59" creationId="{D7415395-43EA-7CCA-9E8A-6C3C62109405}"/>
          </ac:spMkLst>
        </pc:spChg>
        <pc:spChg chg="add mod">
          <ac:chgData name="XuMingle" userId="6accb246-f179-42e5-8cc4-2c1a8de5b234" providerId="ADAL" clId="{0E601E55-D5AE-49BE-9A12-77034AC5D503}" dt="2022-11-28T08:01:23.747" v="1259" actId="571"/>
          <ac:spMkLst>
            <pc:docMk/>
            <pc:sldMk cId="3355501188" sldId="260"/>
            <ac:spMk id="60" creationId="{09D0D375-208A-9B1E-DE02-F1FD2C073A65}"/>
          </ac:spMkLst>
        </pc:spChg>
        <pc:spChg chg="add mod">
          <ac:chgData name="XuMingle" userId="6accb246-f179-42e5-8cc4-2c1a8de5b234" providerId="ADAL" clId="{0E601E55-D5AE-49BE-9A12-77034AC5D503}" dt="2022-11-28T08:01:23.747" v="1259" actId="571"/>
          <ac:spMkLst>
            <pc:docMk/>
            <pc:sldMk cId="3355501188" sldId="260"/>
            <ac:spMk id="61" creationId="{BFDC01F5-638B-D8B6-F9E1-1412E448C833}"/>
          </ac:spMkLst>
        </pc:spChg>
        <pc:spChg chg="add mod">
          <ac:chgData name="XuMingle" userId="6accb246-f179-42e5-8cc4-2c1a8de5b234" providerId="ADAL" clId="{0E601E55-D5AE-49BE-9A12-77034AC5D503}" dt="2022-11-28T08:02:29.513" v="1289" actId="207"/>
          <ac:spMkLst>
            <pc:docMk/>
            <pc:sldMk cId="3355501188" sldId="260"/>
            <ac:spMk id="62" creationId="{8571B176-8E6E-0584-0191-5968DF70DE4B}"/>
          </ac:spMkLst>
        </pc:spChg>
        <pc:spChg chg="add mod">
          <ac:chgData name="XuMingle" userId="6accb246-f179-42e5-8cc4-2c1a8de5b234" providerId="ADAL" clId="{0E601E55-D5AE-49BE-9A12-77034AC5D503}" dt="2022-11-28T08:02:29.513" v="1289" actId="207"/>
          <ac:spMkLst>
            <pc:docMk/>
            <pc:sldMk cId="3355501188" sldId="260"/>
            <ac:spMk id="63" creationId="{DB134F57-6E84-A857-EC52-8C3D70C42171}"/>
          </ac:spMkLst>
        </pc:spChg>
        <pc:spChg chg="add mod">
          <ac:chgData name="XuMingle" userId="6accb246-f179-42e5-8cc4-2c1a8de5b234" providerId="ADAL" clId="{0E601E55-D5AE-49BE-9A12-77034AC5D503}" dt="2022-11-28T08:07:06.267" v="1555" actId="20577"/>
          <ac:spMkLst>
            <pc:docMk/>
            <pc:sldMk cId="3355501188" sldId="260"/>
            <ac:spMk id="64" creationId="{4982736B-90C3-5E6B-C187-EB7F8903A0A9}"/>
          </ac:spMkLst>
        </pc:spChg>
        <pc:spChg chg="add mod">
          <ac:chgData name="XuMingle" userId="6accb246-f179-42e5-8cc4-2c1a8de5b234" providerId="ADAL" clId="{0E601E55-D5AE-49BE-9A12-77034AC5D503}" dt="2022-11-29T04:53:28.544" v="8284" actId="207"/>
          <ac:spMkLst>
            <pc:docMk/>
            <pc:sldMk cId="3355501188" sldId="260"/>
            <ac:spMk id="65" creationId="{8CA963E5-42AB-EDC5-468E-0C0239A0401A}"/>
          </ac:spMkLst>
        </pc:spChg>
      </pc:sldChg>
      <pc:sldChg chg="new del">
        <pc:chgData name="XuMingle" userId="6accb246-f179-42e5-8cc4-2c1a8de5b234" providerId="ADAL" clId="{0E601E55-D5AE-49BE-9A12-77034AC5D503}" dt="2022-11-28T08:09:56.543" v="1566" actId="47"/>
        <pc:sldMkLst>
          <pc:docMk/>
          <pc:sldMk cId="469190486" sldId="261"/>
        </pc:sldMkLst>
      </pc:sldChg>
      <pc:sldChg chg="addSp delSp modSp add mod ord delAnim">
        <pc:chgData name="XuMingle" userId="6accb246-f179-42e5-8cc4-2c1a8de5b234" providerId="ADAL" clId="{0E601E55-D5AE-49BE-9A12-77034AC5D503}" dt="2022-11-29T04:34:45.892" v="7899" actId="12788"/>
        <pc:sldMkLst>
          <pc:docMk/>
          <pc:sldMk cId="1588436497" sldId="261"/>
        </pc:sldMkLst>
        <pc:spChg chg="add mod">
          <ac:chgData name="XuMingle" userId="6accb246-f179-42e5-8cc4-2c1a8de5b234" providerId="ADAL" clId="{0E601E55-D5AE-49BE-9A12-77034AC5D503}" dt="2022-11-29T04:34:24.579" v="7891" actId="1076"/>
          <ac:spMkLst>
            <pc:docMk/>
            <pc:sldMk cId="1588436497" sldId="261"/>
            <ac:spMk id="2" creationId="{B7123B2F-A488-4A08-829C-2C02AB9A83B5}"/>
          </ac:spMkLst>
        </pc:spChg>
        <pc:spChg chg="mod">
          <ac:chgData name="XuMingle" userId="6accb246-f179-42e5-8cc4-2c1a8de5b234" providerId="ADAL" clId="{0E601E55-D5AE-49BE-9A12-77034AC5D503}" dt="2022-11-28T08:34:58.942" v="1800" actId="20577"/>
          <ac:spMkLst>
            <pc:docMk/>
            <pc:sldMk cId="1588436497" sldId="261"/>
            <ac:spMk id="4" creationId="{55DFA0DD-5622-4EA7-0E01-212793951749}"/>
          </ac:spMkLst>
        </pc:spChg>
        <pc:spChg chg="add mod">
          <ac:chgData name="XuMingle" userId="6accb246-f179-42e5-8cc4-2c1a8de5b234" providerId="ADAL" clId="{0E601E55-D5AE-49BE-9A12-77034AC5D503}" dt="2022-11-29T04:34:45.892" v="7899" actId="12788"/>
          <ac:spMkLst>
            <pc:docMk/>
            <pc:sldMk cId="1588436497" sldId="261"/>
            <ac:spMk id="5" creationId="{FDD3A7E3-5F77-B163-E29B-68A6A7760419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17" creationId="{BA453120-93A6-AC62-D20C-7EEF8D68485F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18" creationId="{CF02D619-1387-5D92-E5FB-720A3DF90CFA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19" creationId="{86C8358D-381D-4182-F277-164266D8D9A0}"/>
          </ac:spMkLst>
        </pc:spChg>
        <pc:spChg chg="del mod">
          <ac:chgData name="XuMingle" userId="6accb246-f179-42e5-8cc4-2c1a8de5b234" providerId="ADAL" clId="{0E601E55-D5AE-49BE-9A12-77034AC5D503}" dt="2022-11-29T04:34:19.098" v="7890" actId="478"/>
          <ac:spMkLst>
            <pc:docMk/>
            <pc:sldMk cId="1588436497" sldId="261"/>
            <ac:spMk id="20" creationId="{FC1E8F57-0645-A7CF-7C95-E6C0DE8330FB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21" creationId="{5F672E03-E383-C2A3-DC63-F170D6B2AA4F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22" creationId="{C2712B9F-15F7-EC56-0374-65F2329E646A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23" creationId="{55F60700-619F-E830-2014-85F822925F80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29" creationId="{F2D5AD85-E8D6-13EC-66D6-87DE3AA87D64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32" creationId="{F5AE8BB5-81B9-5E6D-749F-8009D1C82235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33" creationId="{CB8E0609-D089-BC9E-5670-5D14A61D0523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35" creationId="{8B315E36-AD41-2E4B-714F-204639639563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38" creationId="{2B48BA57-206E-D8C0-61A7-A6611A71D36D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39" creationId="{EC4C994C-5262-3395-1CA3-D5A0033D912D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40" creationId="{28B29DF1-0BEE-418E-B530-BBB95DAFF73A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42" creationId="{B52FD1E9-7C52-8670-3174-B7196BF806D9}"/>
          </ac:spMkLst>
        </pc:spChg>
        <pc:spChg chg="del">
          <ac:chgData name="XuMingle" userId="6accb246-f179-42e5-8cc4-2c1a8de5b234" providerId="ADAL" clId="{0E601E55-D5AE-49BE-9A12-77034AC5D503}" dt="2022-11-28T08:14:56.802" v="1581" actId="478"/>
          <ac:spMkLst>
            <pc:docMk/>
            <pc:sldMk cId="1588436497" sldId="261"/>
            <ac:spMk id="44" creationId="{19D04700-4607-5E03-2D86-FEEB8EFC8F5A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59" creationId="{D7415395-43EA-7CCA-9E8A-6C3C62109405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0" creationId="{09D0D375-208A-9B1E-DE02-F1FD2C073A65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1" creationId="{BFDC01F5-638B-D8B6-F9E1-1412E448C833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2" creationId="{8571B176-8E6E-0584-0191-5968DF70DE4B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3" creationId="{DB134F57-6E84-A857-EC52-8C3D70C42171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4" creationId="{4982736B-90C3-5E6B-C187-EB7F8903A0A9}"/>
          </ac:spMkLst>
        </pc:spChg>
        <pc:spChg chg="del">
          <ac:chgData name="XuMingle" userId="6accb246-f179-42e5-8cc4-2c1a8de5b234" providerId="ADAL" clId="{0E601E55-D5AE-49BE-9A12-77034AC5D503}" dt="2022-11-28T08:14:55.251" v="1580" actId="478"/>
          <ac:spMkLst>
            <pc:docMk/>
            <pc:sldMk cId="1588436497" sldId="261"/>
            <ac:spMk id="65" creationId="{8CA963E5-42AB-EDC5-468E-0C0239A0401A}"/>
          </ac:spMkLst>
        </pc:spChg>
        <pc:graphicFrameChg chg="add mod modGraphic">
          <ac:chgData name="XuMingle" userId="6accb246-f179-42e5-8cc4-2c1a8de5b234" providerId="ADAL" clId="{0E601E55-D5AE-49BE-9A12-77034AC5D503}" dt="2022-11-29T04:34:24.579" v="7891" actId="1076"/>
          <ac:graphicFrameMkLst>
            <pc:docMk/>
            <pc:sldMk cId="1588436497" sldId="261"/>
            <ac:graphicFrameMk id="7" creationId="{F2CF1D3A-69FB-736A-4F4A-1B622BC4D49A}"/>
          </ac:graphicFrameMkLst>
        </pc:graphicFrameChg>
        <pc:graphicFrameChg chg="add del mod modGraphic">
          <ac:chgData name="XuMingle" userId="6accb246-f179-42e5-8cc4-2c1a8de5b234" providerId="ADAL" clId="{0E601E55-D5AE-49BE-9A12-77034AC5D503}" dt="2022-11-29T04:34:19.098" v="7890" actId="478"/>
          <ac:graphicFrameMkLst>
            <pc:docMk/>
            <pc:sldMk cId="1588436497" sldId="261"/>
            <ac:graphicFrameMk id="9" creationId="{F605924A-CEAF-8411-DA98-2C2EF47887E2}"/>
          </ac:graphicFrameMkLst>
        </pc:graphicFrameChg>
        <pc:graphicFrameChg chg="add mod modGraphic">
          <ac:chgData name="XuMingle" userId="6accb246-f179-42e5-8cc4-2c1a8de5b234" providerId="ADAL" clId="{0E601E55-D5AE-49BE-9A12-77034AC5D503}" dt="2022-11-29T04:34:45.892" v="7899" actId="12788"/>
          <ac:graphicFrameMkLst>
            <pc:docMk/>
            <pc:sldMk cId="1588436497" sldId="261"/>
            <ac:graphicFrameMk id="11" creationId="{97209F71-8659-01F2-C67E-B70CC2A1973E}"/>
          </ac:graphicFrameMkLst>
        </pc:graphicFrameChg>
        <pc:picChg chg="add del mod">
          <ac:chgData name="XuMingle" userId="6accb246-f179-42e5-8cc4-2c1a8de5b234" providerId="ADAL" clId="{0E601E55-D5AE-49BE-9A12-77034AC5D503}" dt="2022-11-28T09:25:41.909" v="2628" actId="478"/>
          <ac:picMkLst>
            <pc:docMk/>
            <pc:sldMk cId="1588436497" sldId="261"/>
            <ac:picMk id="1026" creationId="{F97B0269-CE1B-14F1-0B10-A3F4E2FB0DE4}"/>
          </ac:picMkLst>
        </pc:picChg>
        <pc:picChg chg="add del mod">
          <ac:chgData name="XuMingle" userId="6accb246-f179-42e5-8cc4-2c1a8de5b234" providerId="ADAL" clId="{0E601E55-D5AE-49BE-9A12-77034AC5D503}" dt="2022-11-28T09:25:41.909" v="2628" actId="478"/>
          <ac:picMkLst>
            <pc:docMk/>
            <pc:sldMk cId="1588436497" sldId="261"/>
            <ac:picMk id="1028" creationId="{7B7B3681-FE8E-30C5-70B8-20AA93656E21}"/>
          </ac:picMkLst>
        </pc:picChg>
        <pc:picChg chg="add del mod">
          <ac:chgData name="XuMingle" userId="6accb246-f179-42e5-8cc4-2c1a8de5b234" providerId="ADAL" clId="{0E601E55-D5AE-49BE-9A12-77034AC5D503}" dt="2022-11-28T09:25:41.909" v="2628" actId="478"/>
          <ac:picMkLst>
            <pc:docMk/>
            <pc:sldMk cId="1588436497" sldId="261"/>
            <ac:picMk id="1030" creationId="{41B075EC-75A4-B144-E5AF-3D6A6FF7DD45}"/>
          </ac:picMkLst>
        </pc:picChg>
      </pc:sldChg>
      <pc:sldChg chg="addSp delSp modSp new mod">
        <pc:chgData name="XuMingle" userId="6accb246-f179-42e5-8cc4-2c1a8de5b234" providerId="ADAL" clId="{0E601E55-D5AE-49BE-9A12-77034AC5D503}" dt="2022-11-28T15:28:29.727" v="5913" actId="948"/>
        <pc:sldMkLst>
          <pc:docMk/>
          <pc:sldMk cId="1414580034" sldId="262"/>
        </pc:sldMkLst>
        <pc:spChg chg="del">
          <ac:chgData name="XuMingle" userId="6accb246-f179-42e5-8cc4-2c1a8de5b234" providerId="ADAL" clId="{0E601E55-D5AE-49BE-9A12-77034AC5D503}" dt="2022-11-28T08:36:14.880" v="1802" actId="478"/>
          <ac:spMkLst>
            <pc:docMk/>
            <pc:sldMk cId="1414580034" sldId="262"/>
            <ac:spMk id="2" creationId="{78FEB615-F678-0183-305C-B75F4445600F}"/>
          </ac:spMkLst>
        </pc:spChg>
        <pc:spChg chg="mod">
          <ac:chgData name="XuMingle" userId="6accb246-f179-42e5-8cc4-2c1a8de5b234" providerId="ADAL" clId="{0E601E55-D5AE-49BE-9A12-77034AC5D503}" dt="2022-11-28T08:36:24.456" v="1814" actId="20577"/>
          <ac:spMkLst>
            <pc:docMk/>
            <pc:sldMk cId="1414580034" sldId="262"/>
            <ac:spMk id="4" creationId="{78CD5317-C321-8A19-A549-39F98452D82D}"/>
          </ac:spMkLst>
        </pc:spChg>
        <pc:spChg chg="add mod">
          <ac:chgData name="XuMingle" userId="6accb246-f179-42e5-8cc4-2c1a8de5b234" providerId="ADAL" clId="{0E601E55-D5AE-49BE-9A12-77034AC5D503}" dt="2022-11-28T15:28:29.727" v="5913" actId="948"/>
          <ac:spMkLst>
            <pc:docMk/>
            <pc:sldMk cId="1414580034" sldId="262"/>
            <ac:spMk id="8" creationId="{E9D4B89B-EC9D-DDEC-E2B9-8BEC39BDDB71}"/>
          </ac:spMkLst>
        </pc:spChg>
        <pc:spChg chg="add mod">
          <ac:chgData name="XuMingle" userId="6accb246-f179-42e5-8cc4-2c1a8de5b234" providerId="ADAL" clId="{0E601E55-D5AE-49BE-9A12-77034AC5D503}" dt="2022-11-28T13:54:27.210" v="4817" actId="1076"/>
          <ac:spMkLst>
            <pc:docMk/>
            <pc:sldMk cId="1414580034" sldId="262"/>
            <ac:spMk id="9" creationId="{D85C5D6F-2067-3439-8308-97EAD78E124D}"/>
          </ac:spMkLst>
        </pc:spChg>
        <pc:spChg chg="add mod">
          <ac:chgData name="XuMingle" userId="6accb246-f179-42e5-8cc4-2c1a8de5b234" providerId="ADAL" clId="{0E601E55-D5AE-49BE-9A12-77034AC5D503}" dt="2022-11-28T09:20:41.115" v="2584"/>
          <ac:spMkLst>
            <pc:docMk/>
            <pc:sldMk cId="1414580034" sldId="262"/>
            <ac:spMk id="13" creationId="{4A174ADC-D3A9-B1FC-692A-DAC4E02F1DC8}"/>
          </ac:spMkLst>
        </pc:spChg>
        <pc:picChg chg="add mod">
          <ac:chgData name="XuMingle" userId="6accb246-f179-42e5-8cc4-2c1a8de5b234" providerId="ADAL" clId="{0E601E55-D5AE-49BE-9A12-77034AC5D503}" dt="2022-11-28T14:00:54.853" v="4916" actId="1076"/>
          <ac:picMkLst>
            <pc:docMk/>
            <pc:sldMk cId="1414580034" sldId="262"/>
            <ac:picMk id="5" creationId="{90B30082-D256-EF19-F506-3AE1D967358B}"/>
          </ac:picMkLst>
        </pc:picChg>
        <pc:picChg chg="add mod">
          <ac:chgData name="XuMingle" userId="6accb246-f179-42e5-8cc4-2c1a8de5b234" providerId="ADAL" clId="{0E601E55-D5AE-49BE-9A12-77034AC5D503}" dt="2022-11-28T13:03:43.495" v="3555" actId="1076"/>
          <ac:picMkLst>
            <pc:docMk/>
            <pc:sldMk cId="1414580034" sldId="262"/>
            <ac:picMk id="6" creationId="{D6FCC861-F0F2-E023-DAA6-1574E72AD50C}"/>
          </ac:picMkLst>
        </pc:picChg>
        <pc:picChg chg="add mod">
          <ac:chgData name="XuMingle" userId="6accb246-f179-42e5-8cc4-2c1a8de5b234" providerId="ADAL" clId="{0E601E55-D5AE-49BE-9A12-77034AC5D503}" dt="2022-11-28T13:03:43.495" v="3555" actId="1076"/>
          <ac:picMkLst>
            <pc:docMk/>
            <pc:sldMk cId="1414580034" sldId="262"/>
            <ac:picMk id="7" creationId="{D51EBE31-1DC3-CF1C-E732-45C647992D3B}"/>
          </ac:picMkLst>
        </pc:picChg>
        <pc:picChg chg="add del mod">
          <ac:chgData name="XuMingle" userId="6accb246-f179-42e5-8cc4-2c1a8de5b234" providerId="ADAL" clId="{0E601E55-D5AE-49BE-9A12-77034AC5D503}" dt="2022-11-28T08:49:48.614" v="2397" actId="478"/>
          <ac:picMkLst>
            <pc:docMk/>
            <pc:sldMk cId="1414580034" sldId="262"/>
            <ac:picMk id="10" creationId="{55D2CF6F-4D82-BB7A-25C7-F4E144B61F98}"/>
          </ac:picMkLst>
        </pc:picChg>
        <pc:picChg chg="add del mod">
          <ac:chgData name="XuMingle" userId="6accb246-f179-42e5-8cc4-2c1a8de5b234" providerId="ADAL" clId="{0E601E55-D5AE-49BE-9A12-77034AC5D503}" dt="2022-11-28T08:49:48.614" v="2397" actId="478"/>
          <ac:picMkLst>
            <pc:docMk/>
            <pc:sldMk cId="1414580034" sldId="262"/>
            <ac:picMk id="11" creationId="{62C64EBE-FA66-E829-893C-AE8AB8B64945}"/>
          </ac:picMkLst>
        </pc:picChg>
        <pc:picChg chg="add del mod">
          <ac:chgData name="XuMingle" userId="6accb246-f179-42e5-8cc4-2c1a8de5b234" providerId="ADAL" clId="{0E601E55-D5AE-49BE-9A12-77034AC5D503}" dt="2022-11-28T08:49:03.666" v="2389" actId="478"/>
          <ac:picMkLst>
            <pc:docMk/>
            <pc:sldMk cId="1414580034" sldId="262"/>
            <ac:picMk id="12" creationId="{F57D1E6A-1E41-6750-5E71-A2023D2D3B2F}"/>
          </ac:picMkLst>
        </pc:picChg>
      </pc:sldChg>
      <pc:sldChg chg="addSp delSp modSp add del mod">
        <pc:chgData name="XuMingle" userId="6accb246-f179-42e5-8cc4-2c1a8de5b234" providerId="ADAL" clId="{0E601E55-D5AE-49BE-9A12-77034AC5D503}" dt="2022-11-28T09:10:18.426" v="2579" actId="47"/>
        <pc:sldMkLst>
          <pc:docMk/>
          <pc:sldMk cId="1566478273" sldId="263"/>
        </pc:sldMkLst>
        <pc:spChg chg="add mod">
          <ac:chgData name="XuMingle" userId="6accb246-f179-42e5-8cc4-2c1a8de5b234" providerId="ADAL" clId="{0E601E55-D5AE-49BE-9A12-77034AC5D503}" dt="2022-11-28T09:07:44.986" v="2531" actId="20577"/>
          <ac:spMkLst>
            <pc:docMk/>
            <pc:sldMk cId="1566478273" sldId="263"/>
            <ac:spMk id="2" creationId="{8EEBE9CC-91D4-CDDC-A39E-D5847608A69F}"/>
          </ac:spMkLst>
        </pc:spChg>
        <pc:spChg chg="mod">
          <ac:chgData name="XuMingle" userId="6accb246-f179-42e5-8cc4-2c1a8de5b234" providerId="ADAL" clId="{0E601E55-D5AE-49BE-9A12-77034AC5D503}" dt="2022-11-28T08:37:36.424" v="1852" actId="6549"/>
          <ac:spMkLst>
            <pc:docMk/>
            <pc:sldMk cId="1566478273" sldId="263"/>
            <ac:spMk id="4" creationId="{78CD5317-C321-8A19-A549-39F98452D82D}"/>
          </ac:spMkLst>
        </pc:spChg>
        <pc:picChg chg="del">
          <ac:chgData name="XuMingle" userId="6accb246-f179-42e5-8cc4-2c1a8de5b234" providerId="ADAL" clId="{0E601E55-D5AE-49BE-9A12-77034AC5D503}" dt="2022-11-28T08:38:10.114" v="1882" actId="478"/>
          <ac:picMkLst>
            <pc:docMk/>
            <pc:sldMk cId="1566478273" sldId="263"/>
            <ac:picMk id="5" creationId="{90B30082-D256-EF19-F506-3AE1D967358B}"/>
          </ac:picMkLst>
        </pc:picChg>
        <pc:picChg chg="del">
          <ac:chgData name="XuMingle" userId="6accb246-f179-42e5-8cc4-2c1a8de5b234" providerId="ADAL" clId="{0E601E55-D5AE-49BE-9A12-77034AC5D503}" dt="2022-11-28T08:38:10.114" v="1882" actId="478"/>
          <ac:picMkLst>
            <pc:docMk/>
            <pc:sldMk cId="1566478273" sldId="263"/>
            <ac:picMk id="6" creationId="{D6FCC861-F0F2-E023-DAA6-1574E72AD50C}"/>
          </ac:picMkLst>
        </pc:picChg>
        <pc:picChg chg="del">
          <ac:chgData name="XuMingle" userId="6accb246-f179-42e5-8cc4-2c1a8de5b234" providerId="ADAL" clId="{0E601E55-D5AE-49BE-9A12-77034AC5D503}" dt="2022-11-28T08:38:10.114" v="1882" actId="478"/>
          <ac:picMkLst>
            <pc:docMk/>
            <pc:sldMk cId="1566478273" sldId="263"/>
            <ac:picMk id="7" creationId="{D51EBE31-1DC3-CF1C-E732-45C647992D3B}"/>
          </ac:picMkLst>
        </pc:picChg>
      </pc:sldChg>
      <pc:sldChg chg="addSp delSp modSp add mod">
        <pc:chgData name="XuMingle" userId="6accb246-f179-42e5-8cc4-2c1a8de5b234" providerId="ADAL" clId="{0E601E55-D5AE-49BE-9A12-77034AC5D503}" dt="2022-11-29T04:35:32.260" v="7902" actId="1076"/>
        <pc:sldMkLst>
          <pc:docMk/>
          <pc:sldMk cId="300201312" sldId="264"/>
        </pc:sldMkLst>
        <pc:spChg chg="mod">
          <ac:chgData name="XuMingle" userId="6accb246-f179-42e5-8cc4-2c1a8de5b234" providerId="ADAL" clId="{0E601E55-D5AE-49BE-9A12-77034AC5D503}" dt="2022-11-28T08:37:59.795" v="1880" actId="20577"/>
          <ac:spMkLst>
            <pc:docMk/>
            <pc:sldMk cId="300201312" sldId="264"/>
            <ac:spMk id="4" creationId="{78CD5317-C321-8A19-A549-39F98452D82D}"/>
          </ac:spMkLst>
        </pc:spChg>
        <pc:spChg chg="add mod">
          <ac:chgData name="XuMingle" userId="6accb246-f179-42e5-8cc4-2c1a8de5b234" providerId="ADAL" clId="{0E601E55-D5AE-49BE-9A12-77034AC5D503}" dt="2022-11-29T04:35:32.260" v="7902" actId="1076"/>
          <ac:spMkLst>
            <pc:docMk/>
            <pc:sldMk cId="300201312" sldId="264"/>
            <ac:spMk id="20" creationId="{73FB78FD-64D9-D109-68CA-C8BCDF4D9D7E}"/>
          </ac:spMkLst>
        </pc:sp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2" creationId="{7D540455-D878-00E4-846C-07701F7004EF}"/>
          </ac:picMkLst>
        </pc:picChg>
        <pc:picChg chg="del">
          <ac:chgData name="XuMingle" userId="6accb246-f179-42e5-8cc4-2c1a8de5b234" providerId="ADAL" clId="{0E601E55-D5AE-49BE-9A12-77034AC5D503}" dt="2022-11-28T08:38:07.789" v="1881" actId="478"/>
          <ac:picMkLst>
            <pc:docMk/>
            <pc:sldMk cId="300201312" sldId="264"/>
            <ac:picMk id="5" creationId="{90B30082-D256-EF19-F506-3AE1D967358B}"/>
          </ac:picMkLst>
        </pc:picChg>
        <pc:picChg chg="del">
          <ac:chgData name="XuMingle" userId="6accb246-f179-42e5-8cc4-2c1a8de5b234" providerId="ADAL" clId="{0E601E55-D5AE-49BE-9A12-77034AC5D503}" dt="2022-11-28T08:38:07.789" v="1881" actId="478"/>
          <ac:picMkLst>
            <pc:docMk/>
            <pc:sldMk cId="300201312" sldId="264"/>
            <ac:picMk id="6" creationId="{D6FCC861-F0F2-E023-DAA6-1574E72AD50C}"/>
          </ac:picMkLst>
        </pc:picChg>
        <pc:picChg chg="del">
          <ac:chgData name="XuMingle" userId="6accb246-f179-42e5-8cc4-2c1a8de5b234" providerId="ADAL" clId="{0E601E55-D5AE-49BE-9A12-77034AC5D503}" dt="2022-11-28T08:38:07.789" v="1881" actId="478"/>
          <ac:picMkLst>
            <pc:docMk/>
            <pc:sldMk cId="300201312" sldId="264"/>
            <ac:picMk id="7" creationId="{D51EBE31-1DC3-CF1C-E732-45C647992D3B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8" creationId="{3E09D168-7B28-E58B-8039-C8A41DFB3B2F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9" creationId="{5058B35B-21EE-09F7-7503-A72407EF22B9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0" creationId="{0FE7A171-6FA2-46CD-129C-D79E65B8C434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1" creationId="{E3BD163A-AEA1-A334-4CEF-7C854BE7E74C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2" creationId="{C8325388-943F-5D7E-388E-8FA2D6E1F60F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3" creationId="{25D0F83E-9748-FF4F-F72F-8A1DE89E0ADC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4" creationId="{B0A30C65-6861-3A26-9620-B88766895C4B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5" creationId="{D511C7EE-E2C3-FF5C-2843-6D0200387F27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6" creationId="{540E0C73-1264-3C8C-FEFA-5F6EA99875FD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7" creationId="{51254955-C73D-4519-388C-47F400E92A04}"/>
          </ac:picMkLst>
        </pc:picChg>
        <pc:picChg chg="add mod">
          <ac:chgData name="XuMingle" userId="6accb246-f179-42e5-8cc4-2c1a8de5b234" providerId="ADAL" clId="{0E601E55-D5AE-49BE-9A12-77034AC5D503}" dt="2022-11-28T13:58:41.957" v="4912" actId="1076"/>
          <ac:picMkLst>
            <pc:docMk/>
            <pc:sldMk cId="300201312" sldId="264"/>
            <ac:picMk id="18" creationId="{70E0C238-6947-D7C1-2C9A-41B0D4B19D90}"/>
          </ac:picMkLst>
        </pc:picChg>
        <pc:picChg chg="add mod">
          <ac:chgData name="XuMingle" userId="6accb246-f179-42e5-8cc4-2c1a8de5b234" providerId="ADAL" clId="{0E601E55-D5AE-49BE-9A12-77034AC5D503}" dt="2022-11-28T13:59:03.700" v="4915" actId="208"/>
          <ac:picMkLst>
            <pc:docMk/>
            <pc:sldMk cId="300201312" sldId="264"/>
            <ac:picMk id="19" creationId="{BD3BE689-CF31-29D3-B933-D663DD447E75}"/>
          </ac:picMkLst>
        </pc:picChg>
      </pc:sldChg>
      <pc:sldChg chg="addSp delSp modSp add del mod">
        <pc:chgData name="XuMingle" userId="6accb246-f179-42e5-8cc4-2c1a8de5b234" providerId="ADAL" clId="{0E601E55-D5AE-49BE-9A12-77034AC5D503}" dt="2022-11-28T13:02:26.065" v="3513" actId="47"/>
        <pc:sldMkLst>
          <pc:docMk/>
          <pc:sldMk cId="1945933031" sldId="265"/>
        </pc:sldMkLst>
        <pc:spChg chg="mod">
          <ac:chgData name="XuMingle" userId="6accb246-f179-42e5-8cc4-2c1a8de5b234" providerId="ADAL" clId="{0E601E55-D5AE-49BE-9A12-77034AC5D503}" dt="2022-11-28T08:50:45.776" v="2414" actId="1076"/>
          <ac:spMkLst>
            <pc:docMk/>
            <pc:sldMk cId="1945933031" sldId="265"/>
            <ac:spMk id="8" creationId="{E9D4B89B-EC9D-DDEC-E2B9-8BEC39BDDB71}"/>
          </ac:spMkLst>
        </pc:spChg>
        <pc:spChg chg="del">
          <ac:chgData name="XuMingle" userId="6accb246-f179-42e5-8cc4-2c1a8de5b234" providerId="ADAL" clId="{0E601E55-D5AE-49BE-9A12-77034AC5D503}" dt="2022-11-28T08:49:56.775" v="2399" actId="478"/>
          <ac:spMkLst>
            <pc:docMk/>
            <pc:sldMk cId="1945933031" sldId="265"/>
            <ac:spMk id="9" creationId="{D85C5D6F-2067-3439-8308-97EAD78E124D}"/>
          </ac:spMkLst>
        </pc:spChg>
        <pc:spChg chg="add del mod">
          <ac:chgData name="XuMingle" userId="6accb246-f179-42e5-8cc4-2c1a8de5b234" providerId="ADAL" clId="{0E601E55-D5AE-49BE-9A12-77034AC5D503}" dt="2022-11-28T13:01:29.279" v="3488" actId="21"/>
          <ac:spMkLst>
            <pc:docMk/>
            <pc:sldMk cId="1945933031" sldId="265"/>
            <ac:spMk id="12" creationId="{275476E3-0D3B-0230-45FA-4CA8BAD86BED}"/>
          </ac:spMkLst>
        </pc:spChg>
        <pc:picChg chg="add mod">
          <ac:chgData name="XuMingle" userId="6accb246-f179-42e5-8cc4-2c1a8de5b234" providerId="ADAL" clId="{0E601E55-D5AE-49BE-9A12-77034AC5D503}" dt="2022-11-28T08:50:49.055" v="2415" actId="1076"/>
          <ac:picMkLst>
            <pc:docMk/>
            <pc:sldMk cId="1945933031" sldId="265"/>
            <ac:picMk id="2" creationId="{96F6EFE5-20B1-289A-F948-A9C3C04193A7}"/>
          </ac:picMkLst>
        </pc:picChg>
        <pc:picChg chg="del">
          <ac:chgData name="XuMingle" userId="6accb246-f179-42e5-8cc4-2c1a8de5b234" providerId="ADAL" clId="{0E601E55-D5AE-49BE-9A12-77034AC5D503}" dt="2022-11-28T08:49:56.775" v="2399" actId="478"/>
          <ac:picMkLst>
            <pc:docMk/>
            <pc:sldMk cId="1945933031" sldId="265"/>
            <ac:picMk id="5" creationId="{90B30082-D256-EF19-F506-3AE1D967358B}"/>
          </ac:picMkLst>
        </pc:picChg>
        <pc:picChg chg="del">
          <ac:chgData name="XuMingle" userId="6accb246-f179-42e5-8cc4-2c1a8de5b234" providerId="ADAL" clId="{0E601E55-D5AE-49BE-9A12-77034AC5D503}" dt="2022-11-28T08:49:56.775" v="2399" actId="478"/>
          <ac:picMkLst>
            <pc:docMk/>
            <pc:sldMk cId="1945933031" sldId="265"/>
            <ac:picMk id="6" creationId="{D6FCC861-F0F2-E023-DAA6-1574E72AD50C}"/>
          </ac:picMkLst>
        </pc:picChg>
        <pc:picChg chg="del">
          <ac:chgData name="XuMingle" userId="6accb246-f179-42e5-8cc4-2c1a8de5b234" providerId="ADAL" clId="{0E601E55-D5AE-49BE-9A12-77034AC5D503}" dt="2022-11-28T08:49:56.775" v="2399" actId="478"/>
          <ac:picMkLst>
            <pc:docMk/>
            <pc:sldMk cId="1945933031" sldId="265"/>
            <ac:picMk id="7" creationId="{D51EBE31-1DC3-CF1C-E732-45C647992D3B}"/>
          </ac:picMkLst>
        </pc:picChg>
        <pc:picChg chg="add mod">
          <ac:chgData name="XuMingle" userId="6accb246-f179-42e5-8cc4-2c1a8de5b234" providerId="ADAL" clId="{0E601E55-D5AE-49BE-9A12-77034AC5D503}" dt="2022-11-28T08:50:49.055" v="2415" actId="1076"/>
          <ac:picMkLst>
            <pc:docMk/>
            <pc:sldMk cId="1945933031" sldId="265"/>
            <ac:picMk id="10" creationId="{CE048D45-7C9B-B1DE-84EF-2DBC654EA934}"/>
          </ac:picMkLst>
        </pc:picChg>
        <pc:picChg chg="add mod">
          <ac:chgData name="XuMingle" userId="6accb246-f179-42e5-8cc4-2c1a8de5b234" providerId="ADAL" clId="{0E601E55-D5AE-49BE-9A12-77034AC5D503}" dt="2022-11-28T08:50:49.055" v="2415" actId="1076"/>
          <ac:picMkLst>
            <pc:docMk/>
            <pc:sldMk cId="1945933031" sldId="265"/>
            <ac:picMk id="11" creationId="{420AC713-1352-8554-523D-AB0205EC15E9}"/>
          </ac:picMkLst>
        </pc:picChg>
      </pc:sldChg>
      <pc:sldChg chg="addSp delSp modSp add mod ord">
        <pc:chgData name="XuMingle" userId="6accb246-f179-42e5-8cc4-2c1a8de5b234" providerId="ADAL" clId="{0E601E55-D5AE-49BE-9A12-77034AC5D503}" dt="2022-11-28T13:36:44.323" v="4295" actId="20577"/>
        <pc:sldMkLst>
          <pc:docMk/>
          <pc:sldMk cId="1564498935" sldId="266"/>
        </pc:sldMkLst>
        <pc:spChg chg="mod">
          <ac:chgData name="XuMingle" userId="6accb246-f179-42e5-8cc4-2c1a8de5b234" providerId="ADAL" clId="{0E601E55-D5AE-49BE-9A12-77034AC5D503}" dt="2022-11-28T13:36:44.323" v="4295" actId="20577"/>
          <ac:spMkLst>
            <pc:docMk/>
            <pc:sldMk cId="1564498935" sldId="266"/>
            <ac:spMk id="2" creationId="{8EEBE9CC-91D4-CDDC-A39E-D5847608A69F}"/>
          </ac:spMkLst>
        </pc:spChg>
        <pc:spChg chg="mod">
          <ac:chgData name="XuMingle" userId="6accb246-f179-42e5-8cc4-2c1a8de5b234" providerId="ADAL" clId="{0E601E55-D5AE-49BE-9A12-77034AC5D503}" dt="2022-11-28T13:36:15.093" v="4270"/>
          <ac:spMkLst>
            <pc:docMk/>
            <pc:sldMk cId="1564498935" sldId="266"/>
            <ac:spMk id="4" creationId="{78CD5317-C321-8A19-A549-39F98452D82D}"/>
          </ac:spMkLst>
        </pc:spChg>
        <pc:spChg chg="add del mod">
          <ac:chgData name="XuMingle" userId="6accb246-f179-42e5-8cc4-2c1a8de5b234" providerId="ADAL" clId="{0E601E55-D5AE-49BE-9A12-77034AC5D503}" dt="2022-11-28T12:12:56.857" v="3185" actId="478"/>
          <ac:spMkLst>
            <pc:docMk/>
            <pc:sldMk cId="1564498935" sldId="266"/>
            <ac:spMk id="5" creationId="{DC306052-1D3D-47AD-342D-5BDFCD7E0069}"/>
          </ac:spMkLst>
        </pc:spChg>
        <pc:spChg chg="add del mod">
          <ac:chgData name="XuMingle" userId="6accb246-f179-42e5-8cc4-2c1a8de5b234" providerId="ADAL" clId="{0E601E55-D5AE-49BE-9A12-77034AC5D503}" dt="2022-11-28T09:09:43.606" v="2571"/>
          <ac:spMkLst>
            <pc:docMk/>
            <pc:sldMk cId="1564498935" sldId="266"/>
            <ac:spMk id="10" creationId="{21A401FA-58C3-C4E6-4DAE-09A59859416A}"/>
          </ac:spMkLst>
        </pc:spChg>
        <pc:spChg chg="add mod">
          <ac:chgData name="XuMingle" userId="6accb246-f179-42e5-8cc4-2c1a8de5b234" providerId="ADAL" clId="{0E601E55-D5AE-49BE-9A12-77034AC5D503}" dt="2022-11-28T12:24:51.193" v="3341" actId="1076"/>
          <ac:spMkLst>
            <pc:docMk/>
            <pc:sldMk cId="1564498935" sldId="266"/>
            <ac:spMk id="11" creationId="{010C1333-690E-10F2-4790-1344DFDF6B7B}"/>
          </ac:spMkLst>
        </pc:spChg>
        <pc:spChg chg="add mod">
          <ac:chgData name="XuMingle" userId="6accb246-f179-42e5-8cc4-2c1a8de5b234" providerId="ADAL" clId="{0E601E55-D5AE-49BE-9A12-77034AC5D503}" dt="2022-11-28T12:24:51.193" v="3341" actId="1076"/>
          <ac:spMkLst>
            <pc:docMk/>
            <pc:sldMk cId="1564498935" sldId="266"/>
            <ac:spMk id="12" creationId="{93D65ABC-55DD-2D3F-A9F0-13CA22440B5B}"/>
          </ac:spMkLst>
        </pc:spChg>
        <pc:spChg chg="add mod">
          <ac:chgData name="XuMingle" userId="6accb246-f179-42e5-8cc4-2c1a8de5b234" providerId="ADAL" clId="{0E601E55-D5AE-49BE-9A12-77034AC5D503}" dt="2022-11-28T12:24:51.193" v="3341" actId="1076"/>
          <ac:spMkLst>
            <pc:docMk/>
            <pc:sldMk cId="1564498935" sldId="266"/>
            <ac:spMk id="17" creationId="{553136B6-13BC-181A-3A57-B4F6DC751E89}"/>
          </ac:spMkLst>
        </pc:spChg>
        <pc:spChg chg="add mod">
          <ac:chgData name="XuMingle" userId="6accb246-f179-42e5-8cc4-2c1a8de5b234" providerId="ADAL" clId="{0E601E55-D5AE-49BE-9A12-77034AC5D503}" dt="2022-11-28T12:24:51.193" v="3341" actId="1076"/>
          <ac:spMkLst>
            <pc:docMk/>
            <pc:sldMk cId="1564498935" sldId="266"/>
            <ac:spMk id="35" creationId="{A9A0FCB0-48CA-6E08-DC51-31EBAD6DDE13}"/>
          </ac:spMkLst>
        </pc:spChg>
        <pc:spChg chg="add mod">
          <ac:chgData name="XuMingle" userId="6accb246-f179-42e5-8cc4-2c1a8de5b234" providerId="ADAL" clId="{0E601E55-D5AE-49BE-9A12-77034AC5D503}" dt="2022-11-28T12:24:51.193" v="3341" actId="1076"/>
          <ac:spMkLst>
            <pc:docMk/>
            <pc:sldMk cId="1564498935" sldId="266"/>
            <ac:spMk id="54" creationId="{DD33455E-8C1A-1D8A-9654-22B4C465F55D}"/>
          </ac:spMkLst>
        </pc:spChg>
        <pc:picChg chg="add del mod">
          <ac:chgData name="XuMingle" userId="6accb246-f179-42e5-8cc4-2c1a8de5b234" providerId="ADAL" clId="{0E601E55-D5AE-49BE-9A12-77034AC5D503}" dt="2022-11-28T12:12:58.476" v="3188" actId="478"/>
          <ac:picMkLst>
            <pc:docMk/>
            <pc:sldMk cId="1564498935" sldId="266"/>
            <ac:picMk id="6" creationId="{7E6B89E1-6523-EA03-8FB7-5D8CCBBB2463}"/>
          </ac:picMkLst>
        </pc:picChg>
        <pc:picChg chg="add del mod">
          <ac:chgData name="XuMingle" userId="6accb246-f179-42e5-8cc4-2c1a8de5b234" providerId="ADAL" clId="{0E601E55-D5AE-49BE-9A12-77034AC5D503}" dt="2022-11-28T12:12:59.310" v="3189" actId="478"/>
          <ac:picMkLst>
            <pc:docMk/>
            <pc:sldMk cId="1564498935" sldId="266"/>
            <ac:picMk id="7" creationId="{732E065A-ECE4-0EA4-14C0-4E4F3F271B2F}"/>
          </ac:picMkLst>
        </pc:picChg>
        <pc:picChg chg="add del mod">
          <ac:chgData name="XuMingle" userId="6accb246-f179-42e5-8cc4-2c1a8de5b234" providerId="ADAL" clId="{0E601E55-D5AE-49BE-9A12-77034AC5D503}" dt="2022-11-28T12:12:57.532" v="3186" actId="478"/>
          <ac:picMkLst>
            <pc:docMk/>
            <pc:sldMk cId="1564498935" sldId="266"/>
            <ac:picMk id="8" creationId="{E4BD8759-105F-A365-6D34-D3198048B446}"/>
          </ac:picMkLst>
        </pc:picChg>
        <pc:picChg chg="add del mod">
          <ac:chgData name="XuMingle" userId="6accb246-f179-42e5-8cc4-2c1a8de5b234" providerId="ADAL" clId="{0E601E55-D5AE-49BE-9A12-77034AC5D503}" dt="2022-11-28T12:12:57.981" v="3187" actId="478"/>
          <ac:picMkLst>
            <pc:docMk/>
            <pc:sldMk cId="1564498935" sldId="266"/>
            <ac:picMk id="9" creationId="{0EC6B7FE-B034-5A5B-893C-F8966E39AAD6}"/>
          </ac:picMkLst>
        </pc:picChg>
        <pc:picChg chg="add del mod">
          <ac:chgData name="XuMingle" userId="6accb246-f179-42e5-8cc4-2c1a8de5b234" providerId="ADAL" clId="{0E601E55-D5AE-49BE-9A12-77034AC5D503}" dt="2022-11-28T12:12:55.870" v="3184" actId="478"/>
          <ac:picMkLst>
            <pc:docMk/>
            <pc:sldMk cId="1564498935" sldId="266"/>
            <ac:picMk id="13" creationId="{8D6BE5B9-EFAF-3C4F-C362-B1EE7BDFB4B9}"/>
          </ac:picMkLst>
        </pc:picChg>
        <pc:picChg chg="add del mod">
          <ac:chgData name="XuMingle" userId="6accb246-f179-42e5-8cc4-2c1a8de5b234" providerId="ADAL" clId="{0E601E55-D5AE-49BE-9A12-77034AC5D503}" dt="2022-11-28T12:12:55.870" v="3184" actId="478"/>
          <ac:picMkLst>
            <pc:docMk/>
            <pc:sldMk cId="1564498935" sldId="266"/>
            <ac:picMk id="14" creationId="{52BD7B28-E182-1DFB-5EFD-54CC07F9A4B4}"/>
          </ac:picMkLst>
        </pc:picChg>
        <pc:picChg chg="add del mod">
          <ac:chgData name="XuMingle" userId="6accb246-f179-42e5-8cc4-2c1a8de5b234" providerId="ADAL" clId="{0E601E55-D5AE-49BE-9A12-77034AC5D503}" dt="2022-11-28T12:12:55.870" v="3184" actId="478"/>
          <ac:picMkLst>
            <pc:docMk/>
            <pc:sldMk cId="1564498935" sldId="266"/>
            <ac:picMk id="15" creationId="{60E982D2-793A-5A6F-279D-23CCF20B3FCE}"/>
          </ac:picMkLst>
        </pc:picChg>
        <pc:picChg chg="add del mod">
          <ac:chgData name="XuMingle" userId="6accb246-f179-42e5-8cc4-2c1a8de5b234" providerId="ADAL" clId="{0E601E55-D5AE-49BE-9A12-77034AC5D503}" dt="2022-11-28T12:12:55.870" v="3184" actId="478"/>
          <ac:picMkLst>
            <pc:docMk/>
            <pc:sldMk cId="1564498935" sldId="266"/>
            <ac:picMk id="16" creationId="{AD420CA9-0BE8-1679-47F5-034BD1A6CACF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19" creationId="{AC7E7D53-F540-DCBE-7D0B-8EF81D782029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21" creationId="{DD2C4BED-A406-9073-9F2E-823CAC35A0F4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23" creationId="{6D65CBB7-3AD4-2699-C2E7-40EAA86305EF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25" creationId="{51E30679-85CF-10F7-4CC7-98EE5E062B26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27" creationId="{281536BD-2935-3019-E83E-9DF89E8C685A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29" creationId="{8A2840E4-EA3B-6AA4-3557-EED4FBEFC128}"/>
          </ac:picMkLst>
        </pc:picChg>
        <pc:picChg chg="add mod">
          <ac:chgData name="XuMingle" userId="6accb246-f179-42e5-8cc4-2c1a8de5b234" providerId="ADAL" clId="{0E601E55-D5AE-49BE-9A12-77034AC5D503}" dt="2022-11-28T12:12:22.185" v="3177" actId="571"/>
          <ac:picMkLst>
            <pc:docMk/>
            <pc:sldMk cId="1564498935" sldId="266"/>
            <ac:picMk id="30" creationId="{9896692B-C93B-14EB-D284-4F76BBF80320}"/>
          </ac:picMkLst>
        </pc:picChg>
        <pc:picChg chg="add mod">
          <ac:chgData name="XuMingle" userId="6accb246-f179-42e5-8cc4-2c1a8de5b234" providerId="ADAL" clId="{0E601E55-D5AE-49BE-9A12-77034AC5D503}" dt="2022-11-28T12:12:22.185" v="3177" actId="571"/>
          <ac:picMkLst>
            <pc:docMk/>
            <pc:sldMk cId="1564498935" sldId="266"/>
            <ac:picMk id="31" creationId="{B967AE1B-122E-7120-F495-BBE178533C0D}"/>
          </ac:picMkLst>
        </pc:picChg>
        <pc:picChg chg="add mod">
          <ac:chgData name="XuMingle" userId="6accb246-f179-42e5-8cc4-2c1a8de5b234" providerId="ADAL" clId="{0E601E55-D5AE-49BE-9A12-77034AC5D503}" dt="2022-11-28T12:12:22.185" v="3177" actId="571"/>
          <ac:picMkLst>
            <pc:docMk/>
            <pc:sldMk cId="1564498935" sldId="266"/>
            <ac:picMk id="32" creationId="{A6B5E9AF-7636-E600-9E84-B2D68624733D}"/>
          </ac:picMkLst>
        </pc:picChg>
        <pc:picChg chg="add mod">
          <ac:chgData name="XuMingle" userId="6accb246-f179-42e5-8cc4-2c1a8de5b234" providerId="ADAL" clId="{0E601E55-D5AE-49BE-9A12-77034AC5D503}" dt="2022-11-28T12:12:22.185" v="3177" actId="571"/>
          <ac:picMkLst>
            <pc:docMk/>
            <pc:sldMk cId="1564498935" sldId="266"/>
            <ac:picMk id="33" creationId="{99953CEE-9486-AB44-E7F1-FE12C9E118C7}"/>
          </ac:picMkLst>
        </pc:picChg>
        <pc:picChg chg="add mod">
          <ac:chgData name="XuMingle" userId="6accb246-f179-42e5-8cc4-2c1a8de5b234" providerId="ADAL" clId="{0E601E55-D5AE-49BE-9A12-77034AC5D503}" dt="2022-11-28T12:12:22.185" v="3177" actId="571"/>
          <ac:picMkLst>
            <pc:docMk/>
            <pc:sldMk cId="1564498935" sldId="266"/>
            <ac:picMk id="34" creationId="{BA3EE00D-CF28-0DA1-886B-53B628B80E60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37" creationId="{7F92CD95-D04D-46B0-844C-18A6ABBC1F20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39" creationId="{67FEAD66-B2A3-BDB3-7CDD-B3C8DED83594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41" creationId="{FD269C75-677C-58FD-F222-7AA209E24F8D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43" creationId="{7C49A49D-EB13-B1A9-83C3-113B1FD76004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45" creationId="{90077952-BBCF-942D-5501-435994A151D6}"/>
          </ac:picMkLst>
        </pc:picChg>
        <pc:picChg chg="add del mod">
          <ac:chgData name="XuMingle" userId="6accb246-f179-42e5-8cc4-2c1a8de5b234" providerId="ADAL" clId="{0E601E55-D5AE-49BE-9A12-77034AC5D503}" dt="2022-11-28T12:21:26.326" v="3250" actId="478"/>
          <ac:picMkLst>
            <pc:docMk/>
            <pc:sldMk cId="1564498935" sldId="266"/>
            <ac:picMk id="47" creationId="{AA9E1CDC-DF94-A7D6-612E-CACDE43E3FB2}"/>
          </ac:picMkLst>
        </pc:picChg>
        <pc:picChg chg="add del mod">
          <ac:chgData name="XuMingle" userId="6accb246-f179-42e5-8cc4-2c1a8de5b234" providerId="ADAL" clId="{0E601E55-D5AE-49BE-9A12-77034AC5D503}" dt="2022-11-28T12:21:38.496" v="3257" actId="478"/>
          <ac:picMkLst>
            <pc:docMk/>
            <pc:sldMk cId="1564498935" sldId="266"/>
            <ac:picMk id="49" creationId="{EFBEDB65-4D8E-1585-5E4D-6A4EAA5F8C21}"/>
          </ac:picMkLst>
        </pc:picChg>
        <pc:picChg chg="add del mod">
          <ac:chgData name="XuMingle" userId="6accb246-f179-42e5-8cc4-2c1a8de5b234" providerId="ADAL" clId="{0E601E55-D5AE-49BE-9A12-77034AC5D503}" dt="2022-11-28T12:22:01.503" v="3265" actId="478"/>
          <ac:picMkLst>
            <pc:docMk/>
            <pc:sldMk cId="1564498935" sldId="266"/>
            <ac:picMk id="51" creationId="{5075B7F3-F741-7DE9-0903-2480D974B769}"/>
          </ac:picMkLst>
        </pc:picChg>
        <pc:picChg chg="add mod">
          <ac:chgData name="XuMingle" userId="6accb246-f179-42e5-8cc4-2c1a8de5b234" providerId="ADAL" clId="{0E601E55-D5AE-49BE-9A12-77034AC5D503}" dt="2022-11-28T12:24:51.193" v="3341" actId="1076"/>
          <ac:picMkLst>
            <pc:docMk/>
            <pc:sldMk cId="1564498935" sldId="266"/>
            <ac:picMk id="53" creationId="{5E5EC3E9-F7E0-A1D8-8472-DF3ED312D523}"/>
          </ac:picMkLst>
        </pc:picChg>
      </pc:sldChg>
      <pc:sldChg chg="addSp delSp modSp add mod ord">
        <pc:chgData name="XuMingle" userId="6accb246-f179-42e5-8cc4-2c1a8de5b234" providerId="ADAL" clId="{0E601E55-D5AE-49BE-9A12-77034AC5D503}" dt="2022-11-28T13:36:38.804" v="4289" actId="6549"/>
        <pc:sldMkLst>
          <pc:docMk/>
          <pc:sldMk cId="324104974" sldId="267"/>
        </pc:sldMkLst>
        <pc:spChg chg="mod">
          <ac:chgData name="XuMingle" userId="6accb246-f179-42e5-8cc4-2c1a8de5b234" providerId="ADAL" clId="{0E601E55-D5AE-49BE-9A12-77034AC5D503}" dt="2022-11-28T13:36:38.804" v="4289" actId="6549"/>
          <ac:spMkLst>
            <pc:docMk/>
            <pc:sldMk cId="324104974" sldId="267"/>
            <ac:spMk id="2" creationId="{8EEBE9CC-91D4-CDDC-A39E-D5847608A69F}"/>
          </ac:spMkLst>
        </pc:spChg>
        <pc:spChg chg="mod">
          <ac:chgData name="XuMingle" userId="6accb246-f179-42e5-8cc4-2c1a8de5b234" providerId="ADAL" clId="{0E601E55-D5AE-49BE-9A12-77034AC5D503}" dt="2022-11-28T13:35:42.779" v="4251" actId="20577"/>
          <ac:spMkLst>
            <pc:docMk/>
            <pc:sldMk cId="324104974" sldId="267"/>
            <ac:spMk id="4" creationId="{78CD5317-C321-8A19-A549-39F98452D82D}"/>
          </ac:spMkLst>
        </pc:spChg>
        <pc:spChg chg="del">
          <ac:chgData name="XuMingle" userId="6accb246-f179-42e5-8cc4-2c1a8de5b234" providerId="ADAL" clId="{0E601E55-D5AE-49BE-9A12-77034AC5D503}" dt="2022-11-28T09:20:20.820" v="2583" actId="478"/>
          <ac:spMkLst>
            <pc:docMk/>
            <pc:sldMk cId="324104974" sldId="267"/>
            <ac:spMk id="5" creationId="{DC306052-1D3D-47AD-342D-5BDFCD7E0069}"/>
          </ac:spMkLst>
        </pc:spChg>
        <pc:spChg chg="add del mod">
          <ac:chgData name="XuMingle" userId="6accb246-f179-42e5-8cc4-2c1a8de5b234" providerId="ADAL" clId="{0E601E55-D5AE-49BE-9A12-77034AC5D503}" dt="2022-11-28T11:21:29.028" v="2819" actId="478"/>
          <ac:spMkLst>
            <pc:docMk/>
            <pc:sldMk cId="324104974" sldId="267"/>
            <ac:spMk id="10" creationId="{52CE3485-39E4-892F-A81D-BA4A7735BAD0}"/>
          </ac:spMkLst>
        </pc:spChg>
        <pc:spChg chg="del">
          <ac:chgData name="XuMingle" userId="6accb246-f179-42e5-8cc4-2c1a8de5b234" providerId="ADAL" clId="{0E601E55-D5AE-49BE-9A12-77034AC5D503}" dt="2022-11-28T09:20:20.820" v="2583" actId="478"/>
          <ac:spMkLst>
            <pc:docMk/>
            <pc:sldMk cId="324104974" sldId="267"/>
            <ac:spMk id="11" creationId="{010C1333-690E-10F2-4790-1344DFDF6B7B}"/>
          </ac:spMkLst>
        </pc:spChg>
        <pc:spChg chg="del">
          <ac:chgData name="XuMingle" userId="6accb246-f179-42e5-8cc4-2c1a8de5b234" providerId="ADAL" clId="{0E601E55-D5AE-49BE-9A12-77034AC5D503}" dt="2022-11-28T09:20:20.820" v="2583" actId="478"/>
          <ac:spMkLst>
            <pc:docMk/>
            <pc:sldMk cId="324104974" sldId="267"/>
            <ac:spMk id="12" creationId="{93D65ABC-55DD-2D3F-A9F0-13CA22440B5B}"/>
          </ac:spMkLst>
        </pc:spChg>
        <pc:spChg chg="del">
          <ac:chgData name="XuMingle" userId="6accb246-f179-42e5-8cc4-2c1a8de5b234" providerId="ADAL" clId="{0E601E55-D5AE-49BE-9A12-77034AC5D503}" dt="2022-11-28T09:20:20.820" v="2583" actId="478"/>
          <ac:spMkLst>
            <pc:docMk/>
            <pc:sldMk cId="324104974" sldId="267"/>
            <ac:spMk id="17" creationId="{553136B6-13BC-181A-3A57-B4F6DC751E89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21" creationId="{6879DD2A-9CDB-BB85-9DD9-F38DFEB6C1DE}"/>
          </ac:spMkLst>
        </pc:spChg>
        <pc:spChg chg="add del mod">
          <ac:chgData name="XuMingle" userId="6accb246-f179-42e5-8cc4-2c1a8de5b234" providerId="ADAL" clId="{0E601E55-D5AE-49BE-9A12-77034AC5D503}" dt="2022-11-28T11:54:12.483" v="3087" actId="478"/>
          <ac:spMkLst>
            <pc:docMk/>
            <pc:sldMk cId="324104974" sldId="267"/>
            <ac:spMk id="22" creationId="{23A495B2-95BB-A86C-59FC-A73B949718A5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26" creationId="{2EB30C35-D2F6-CF74-0E46-0CFB31118306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38" creationId="{35C7BE81-02E4-8340-1CE6-CFC805C52BAA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39" creationId="{5FF81A4F-66EE-1719-1458-F9FC7D75214B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52" creationId="{0C69564A-3CD7-1B7F-EBF9-527B6CCE286B}"/>
          </ac:spMkLst>
        </pc:spChg>
        <pc:spChg chg="add mod">
          <ac:chgData name="XuMingle" userId="6accb246-f179-42e5-8cc4-2c1a8de5b234" providerId="ADAL" clId="{0E601E55-D5AE-49BE-9A12-77034AC5D503}" dt="2022-11-28T13:17:45.462" v="3599" actId="1076"/>
          <ac:spMkLst>
            <pc:docMk/>
            <pc:sldMk cId="324104974" sldId="267"/>
            <ac:spMk id="56" creationId="{FCD253A9-36E1-735D-E587-E9A1CF341B7D}"/>
          </ac:spMkLst>
        </pc:spChg>
        <pc:spChg chg="add mod">
          <ac:chgData name="XuMingle" userId="6accb246-f179-42e5-8cc4-2c1a8de5b234" providerId="ADAL" clId="{0E601E55-D5AE-49BE-9A12-77034AC5D503}" dt="2022-11-28T12:02:01.508" v="3128"/>
          <ac:spMkLst>
            <pc:docMk/>
            <pc:sldMk cId="324104974" sldId="267"/>
            <ac:spMk id="82" creationId="{7DA4E02D-7DB0-0BEF-F253-D5312D32857C}"/>
          </ac:spMkLst>
        </pc:spChg>
        <pc:grpChg chg="add del mod">
          <ac:chgData name="XuMingle" userId="6accb246-f179-42e5-8cc4-2c1a8de5b234" providerId="ADAL" clId="{0E601E55-D5AE-49BE-9A12-77034AC5D503}" dt="2022-11-28T11:54:53.002" v="3096" actId="165"/>
          <ac:grpSpMkLst>
            <pc:docMk/>
            <pc:sldMk cId="324104974" sldId="267"/>
            <ac:grpSpMk id="79" creationId="{7DBCCEC5-D48E-A2BC-788D-B3536829DB98}"/>
          </ac:grpSpMkLst>
        </pc:grp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6" creationId="{7E6B89E1-6523-EA03-8FB7-5D8CCBBB2463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7" creationId="{732E065A-ECE4-0EA4-14C0-4E4F3F271B2F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8" creationId="{E4BD8759-105F-A365-6D34-D3198048B446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9" creationId="{0EC6B7FE-B034-5A5B-893C-F8966E39AAD6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13" creationId="{8D6BE5B9-EFAF-3C4F-C362-B1EE7BDFB4B9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14" creationId="{52BD7B28-E182-1DFB-5EFD-54CC07F9A4B4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15" creationId="{60E982D2-793A-5A6F-279D-23CCF20B3FCE}"/>
          </ac:picMkLst>
        </pc:picChg>
        <pc:picChg chg="del">
          <ac:chgData name="XuMingle" userId="6accb246-f179-42e5-8cc4-2c1a8de5b234" providerId="ADAL" clId="{0E601E55-D5AE-49BE-9A12-77034AC5D503}" dt="2022-11-28T09:20:20.820" v="2583" actId="478"/>
          <ac:picMkLst>
            <pc:docMk/>
            <pc:sldMk cId="324104974" sldId="267"/>
            <ac:picMk id="16" creationId="{AD420CA9-0BE8-1679-47F5-034BD1A6CACF}"/>
          </ac:picMkLst>
        </pc:picChg>
        <pc:picChg chg="add mod topLvl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18" creationId="{03C64220-333B-C2FD-38A6-A07D7C8EF4E8}"/>
          </ac:picMkLst>
        </pc:picChg>
        <pc:picChg chg="add mod topLvl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19" creationId="{54263E22-BC81-5BB7-9F7C-A0DE2EC513D2}"/>
          </ac:picMkLst>
        </pc:picChg>
        <pc:picChg chg="add mod topLvl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20" creationId="{559BDDC0-D7AA-6CC3-0E9C-66D5336570F2}"/>
          </ac:picMkLst>
        </pc:picChg>
        <pc:picChg chg="add mod modCrop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23" creationId="{69D8BE7F-4867-E331-8361-574A3D4F3CF3}"/>
          </ac:picMkLst>
        </pc:picChg>
        <pc:picChg chg="add del mod modCrop">
          <ac:chgData name="XuMingle" userId="6accb246-f179-42e5-8cc4-2c1a8de5b234" providerId="ADAL" clId="{0E601E55-D5AE-49BE-9A12-77034AC5D503}" dt="2022-11-28T11:35:10.224" v="2904" actId="478"/>
          <ac:picMkLst>
            <pc:docMk/>
            <pc:sldMk cId="324104974" sldId="267"/>
            <ac:picMk id="24" creationId="{69D9648B-3687-2320-1E1B-CE6D05008596}"/>
          </ac:picMkLst>
        </pc:picChg>
        <pc:picChg chg="add del mod modCrop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25" creationId="{58A49FDF-BA7B-A835-C97A-223D07728461}"/>
          </ac:picMkLst>
        </pc:picChg>
        <pc:picChg chg="add mod modCrop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28" creationId="{23A758D5-A8E9-4E01-31E5-B4C0E9DB79E4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30" creationId="{0DBD23BF-8527-268D-A0A7-20B3C0F62F77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32" creationId="{AF39A8D7-90CC-5A3C-CFA4-9ACC667BED6D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34" creationId="{625C6A40-3016-B3D0-1753-4FD1F7F9201C}"/>
          </ac:picMkLst>
        </pc:picChg>
        <pc:picChg chg="add del mod">
          <ac:chgData name="XuMingle" userId="6accb246-f179-42e5-8cc4-2c1a8de5b234" providerId="ADAL" clId="{0E601E55-D5AE-49BE-9A12-77034AC5D503}" dt="2022-11-28T11:37:54.449" v="2953" actId="478"/>
          <ac:picMkLst>
            <pc:docMk/>
            <pc:sldMk cId="324104974" sldId="267"/>
            <ac:picMk id="35" creationId="{9A9F2B38-59B7-DDB8-0735-4F5A6442EFC5}"/>
          </ac:picMkLst>
        </pc:picChg>
        <pc:picChg chg="add del mod">
          <ac:chgData name="XuMingle" userId="6accb246-f179-42e5-8cc4-2c1a8de5b234" providerId="ADAL" clId="{0E601E55-D5AE-49BE-9A12-77034AC5D503}" dt="2022-11-28T11:37:54.449" v="2953" actId="478"/>
          <ac:picMkLst>
            <pc:docMk/>
            <pc:sldMk cId="324104974" sldId="267"/>
            <ac:picMk id="36" creationId="{54F0EB5E-6771-49B0-24BE-BBBEB887DAA0}"/>
          </ac:picMkLst>
        </pc:picChg>
        <pc:picChg chg="add del mod">
          <ac:chgData name="XuMingle" userId="6accb246-f179-42e5-8cc4-2c1a8de5b234" providerId="ADAL" clId="{0E601E55-D5AE-49BE-9A12-77034AC5D503}" dt="2022-11-28T11:37:54.449" v="2953" actId="478"/>
          <ac:picMkLst>
            <pc:docMk/>
            <pc:sldMk cId="324104974" sldId="267"/>
            <ac:picMk id="37" creationId="{7B5DF2A0-D317-4751-436F-6AC868934324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41" creationId="{A078E82B-DFB6-1667-3097-A2527E678356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43" creationId="{2F228EC6-3F3D-E906-E80D-714B23BDC638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45" creationId="{5C445B10-A8A9-09AB-E11D-0BF231F32570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47" creationId="{6B0D1594-1CB0-54D9-F95A-40EB979DB87C}"/>
          </ac:picMkLst>
        </pc:picChg>
        <pc:picChg chg="add mod modCrop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49" creationId="{938DA1D0-4DD6-5E13-8A5B-0217C1DF98F1}"/>
          </ac:picMkLst>
        </pc:picChg>
        <pc:picChg chg="add mod modCrop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51" creationId="{B7D415DB-F1D5-F943-4606-4F65AFE7CB94}"/>
          </ac:picMkLst>
        </pc:picChg>
        <pc:picChg chg="add del mod">
          <ac:chgData name="XuMingle" userId="6accb246-f179-42e5-8cc4-2c1a8de5b234" providerId="ADAL" clId="{0E601E55-D5AE-49BE-9A12-77034AC5D503}" dt="2022-11-28T11:51:45.179" v="3037" actId="478"/>
          <ac:picMkLst>
            <pc:docMk/>
            <pc:sldMk cId="324104974" sldId="267"/>
            <ac:picMk id="53" creationId="{0798F0DA-5DCD-7AC9-84A8-3C36D627EEE1}"/>
          </ac:picMkLst>
        </pc:picChg>
        <pc:picChg chg="add del mod">
          <ac:chgData name="XuMingle" userId="6accb246-f179-42e5-8cc4-2c1a8de5b234" providerId="ADAL" clId="{0E601E55-D5AE-49BE-9A12-77034AC5D503}" dt="2022-11-28T11:51:45.179" v="3037" actId="478"/>
          <ac:picMkLst>
            <pc:docMk/>
            <pc:sldMk cId="324104974" sldId="267"/>
            <ac:picMk id="54" creationId="{6DC02433-97BA-E10C-8E17-8CF6DEA7E468}"/>
          </ac:picMkLst>
        </pc:picChg>
        <pc:picChg chg="add del mod">
          <ac:chgData name="XuMingle" userId="6accb246-f179-42e5-8cc4-2c1a8de5b234" providerId="ADAL" clId="{0E601E55-D5AE-49BE-9A12-77034AC5D503}" dt="2022-11-28T11:51:45.179" v="3037" actId="478"/>
          <ac:picMkLst>
            <pc:docMk/>
            <pc:sldMk cId="324104974" sldId="267"/>
            <ac:picMk id="55" creationId="{F962BAA2-50A7-465E-72AC-01ABA0D90463}"/>
          </ac:picMkLst>
        </pc:picChg>
        <pc:picChg chg="add del mod">
          <ac:chgData name="XuMingle" userId="6accb246-f179-42e5-8cc4-2c1a8de5b234" providerId="ADAL" clId="{0E601E55-D5AE-49BE-9A12-77034AC5D503}" dt="2022-11-28T11:43:21.677" v="3035" actId="478"/>
          <ac:picMkLst>
            <pc:docMk/>
            <pc:sldMk cId="324104974" sldId="267"/>
            <ac:picMk id="58" creationId="{E595443E-980C-DF1D-3149-F8344BAFA301}"/>
          </ac:picMkLst>
        </pc:picChg>
        <pc:picChg chg="add del mod">
          <ac:chgData name="XuMingle" userId="6accb246-f179-42e5-8cc4-2c1a8de5b234" providerId="ADAL" clId="{0E601E55-D5AE-49BE-9A12-77034AC5D503}" dt="2022-11-28T11:43:21.677" v="3035" actId="478"/>
          <ac:picMkLst>
            <pc:docMk/>
            <pc:sldMk cId="324104974" sldId="267"/>
            <ac:picMk id="60" creationId="{E4D47545-0D82-538E-379E-FF3144B072A8}"/>
          </ac:picMkLst>
        </pc:picChg>
        <pc:picChg chg="add del mod">
          <ac:chgData name="XuMingle" userId="6accb246-f179-42e5-8cc4-2c1a8de5b234" providerId="ADAL" clId="{0E601E55-D5AE-49BE-9A12-77034AC5D503}" dt="2022-11-28T11:43:05.617" v="3033" actId="478"/>
          <ac:picMkLst>
            <pc:docMk/>
            <pc:sldMk cId="324104974" sldId="267"/>
            <ac:picMk id="62" creationId="{FF911F77-BA7F-32AE-6C29-F8EC59C8C3AA}"/>
          </ac:picMkLst>
        </pc:picChg>
        <pc:picChg chg="add del mod">
          <ac:chgData name="XuMingle" userId="6accb246-f179-42e5-8cc4-2c1a8de5b234" providerId="ADAL" clId="{0E601E55-D5AE-49BE-9A12-77034AC5D503}" dt="2022-11-28T11:52:51.021" v="3062" actId="478"/>
          <ac:picMkLst>
            <pc:docMk/>
            <pc:sldMk cId="324104974" sldId="267"/>
            <ac:picMk id="64" creationId="{619C8FF0-3A2B-051E-2087-2424E87AD8F3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66" creationId="{FDD0616D-C43A-CA0C-6ABC-1D2594A5452B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68" creationId="{ED8CD3FD-E6B0-D87D-62AF-08E48A4D8065}"/>
          </ac:picMkLst>
        </pc:picChg>
        <pc:picChg chg="add mod">
          <ac:chgData name="XuMingle" userId="6accb246-f179-42e5-8cc4-2c1a8de5b234" providerId="ADAL" clId="{0E601E55-D5AE-49BE-9A12-77034AC5D503}" dt="2022-11-28T13:17:45.462" v="3599" actId="1076"/>
          <ac:picMkLst>
            <pc:docMk/>
            <pc:sldMk cId="324104974" sldId="267"/>
            <ac:picMk id="70" creationId="{D822EA48-A5A5-18F3-819B-5917D15A1F35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1" creationId="{BE830ED2-290A-4AF5-EFD1-77C8B91FEBB6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2" creationId="{0B547340-AEDD-8775-4889-49298B7BDDB1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3" creationId="{30E41D64-8C57-1A1C-6AA1-515ED14A0891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4" creationId="{E159A6E9-F5E0-62A4-60BF-9FD207CE0ED0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5" creationId="{3DF887D0-DE11-1BDF-F2C6-F6554227DCFA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6" creationId="{04555120-51CB-1AD3-94FA-61E97EC5AC0C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7" creationId="{E488F57D-700F-2177-41A5-35355C671FE0}"/>
          </ac:picMkLst>
        </pc:picChg>
        <pc:picChg chg="add del mod">
          <ac:chgData name="XuMingle" userId="6accb246-f179-42e5-8cc4-2c1a8de5b234" providerId="ADAL" clId="{0E601E55-D5AE-49BE-9A12-77034AC5D503}" dt="2022-11-28T11:53:18.130" v="3071" actId="571"/>
          <ac:picMkLst>
            <pc:docMk/>
            <pc:sldMk cId="324104974" sldId="267"/>
            <ac:picMk id="78" creationId="{FD35305B-8CF9-0E5A-5519-C9097A986B09}"/>
          </ac:picMkLst>
        </pc:picChg>
        <pc:picChg chg="add del">
          <ac:chgData name="XuMingle" userId="6accb246-f179-42e5-8cc4-2c1a8de5b234" providerId="ADAL" clId="{0E601E55-D5AE-49BE-9A12-77034AC5D503}" dt="2022-11-28T12:00:44.365" v="3126" actId="22"/>
          <ac:picMkLst>
            <pc:docMk/>
            <pc:sldMk cId="324104974" sldId="267"/>
            <ac:picMk id="81" creationId="{4FC7AEBD-7D35-35C1-9A09-61B9EC715A98}"/>
          </ac:picMkLst>
        </pc:picChg>
      </pc:sldChg>
      <pc:sldChg chg="addSp modSp new mod">
        <pc:chgData name="XuMingle" userId="6accb246-f179-42e5-8cc4-2c1a8de5b234" providerId="ADAL" clId="{0E601E55-D5AE-49BE-9A12-77034AC5D503}" dt="2022-11-29T04:49:22.449" v="8251" actId="1076"/>
        <pc:sldMkLst>
          <pc:docMk/>
          <pc:sldMk cId="33884798" sldId="268"/>
        </pc:sldMkLst>
        <pc:spChg chg="mod">
          <ac:chgData name="XuMingle" userId="6accb246-f179-42e5-8cc4-2c1a8de5b234" providerId="ADAL" clId="{0E601E55-D5AE-49BE-9A12-77034AC5D503}" dt="2022-11-29T04:46:09.867" v="8235" actId="14100"/>
          <ac:spMkLst>
            <pc:docMk/>
            <pc:sldMk cId="33884798" sldId="268"/>
            <ac:spMk id="2" creationId="{D8C7016E-A10F-C2D4-EB27-35C5D5B7E10E}"/>
          </ac:spMkLst>
        </pc:spChg>
        <pc:spChg chg="mod">
          <ac:chgData name="XuMingle" userId="6accb246-f179-42e5-8cc4-2c1a8de5b234" providerId="ADAL" clId="{0E601E55-D5AE-49BE-9A12-77034AC5D503}" dt="2022-11-29T04:30:42.512" v="7681" actId="207"/>
          <ac:spMkLst>
            <pc:docMk/>
            <pc:sldMk cId="33884798" sldId="268"/>
            <ac:spMk id="4" creationId="{D503FCDB-4277-6F9F-DA9A-33905806A2F1}"/>
          </ac:spMkLst>
        </pc:spChg>
        <pc:picChg chg="add mod">
          <ac:chgData name="XuMingle" userId="6accb246-f179-42e5-8cc4-2c1a8de5b234" providerId="ADAL" clId="{0E601E55-D5AE-49BE-9A12-77034AC5D503}" dt="2022-11-29T04:46:13.816" v="8237" actId="1076"/>
          <ac:picMkLst>
            <pc:docMk/>
            <pc:sldMk cId="33884798" sldId="268"/>
            <ac:picMk id="5" creationId="{A80263C7-9B14-CCD4-27C3-304FA8D68959}"/>
          </ac:picMkLst>
        </pc:picChg>
        <pc:picChg chg="add mod">
          <ac:chgData name="XuMingle" userId="6accb246-f179-42e5-8cc4-2c1a8de5b234" providerId="ADAL" clId="{0E601E55-D5AE-49BE-9A12-77034AC5D503}" dt="2022-11-29T04:49:22.449" v="8251" actId="1076"/>
          <ac:picMkLst>
            <pc:docMk/>
            <pc:sldMk cId="33884798" sldId="268"/>
            <ac:picMk id="6" creationId="{10365937-961B-FB0F-892C-85E714833F59}"/>
          </ac:picMkLst>
        </pc:picChg>
      </pc:sldChg>
      <pc:sldChg chg="addSp modSp new mod">
        <pc:chgData name="XuMingle" userId="6accb246-f179-42e5-8cc4-2c1a8de5b234" providerId="ADAL" clId="{0E601E55-D5AE-49BE-9A12-77034AC5D503}" dt="2022-11-29T04:52:38.585" v="8283" actId="1076"/>
        <pc:sldMkLst>
          <pc:docMk/>
          <pc:sldMk cId="2782038630" sldId="269"/>
        </pc:sldMkLst>
        <pc:graphicFrameChg chg="add modGraphic">
          <ac:chgData name="XuMingle" userId="6accb246-f179-42e5-8cc4-2c1a8de5b234" providerId="ADAL" clId="{0E601E55-D5AE-49BE-9A12-77034AC5D503}" dt="2022-11-29T04:52:38.585" v="8283" actId="1076"/>
          <ac:graphicFrameMkLst>
            <pc:docMk/>
            <pc:sldMk cId="2782038630" sldId="269"/>
            <ac:graphicFrameMk id="6" creationId="{9AA25133-F43F-AF45-418E-1993444CCC9D}"/>
          </ac:graphicFrameMkLst>
        </pc:graphicFrameChg>
      </pc:sldChg>
      <pc:sldChg chg="addSp delSp modSp add mod">
        <pc:chgData name="XuMingle" userId="6accb246-f179-42e5-8cc4-2c1a8de5b234" providerId="ADAL" clId="{0E601E55-D5AE-49BE-9A12-77034AC5D503}" dt="2022-11-28T13:37:03.239" v="4322" actId="20577"/>
        <pc:sldMkLst>
          <pc:docMk/>
          <pc:sldMk cId="3808574737" sldId="270"/>
        </pc:sldMkLst>
        <pc:spChg chg="mod">
          <ac:chgData name="XuMingle" userId="6accb246-f179-42e5-8cc4-2c1a8de5b234" providerId="ADAL" clId="{0E601E55-D5AE-49BE-9A12-77034AC5D503}" dt="2022-11-28T13:37:03.239" v="4322" actId="20577"/>
          <ac:spMkLst>
            <pc:docMk/>
            <pc:sldMk cId="3808574737" sldId="270"/>
            <ac:spMk id="2" creationId="{8EEBE9CC-91D4-CDDC-A39E-D5847608A69F}"/>
          </ac:spMkLst>
        </pc:spChg>
        <pc:spChg chg="mod">
          <ac:chgData name="XuMingle" userId="6accb246-f179-42e5-8cc4-2c1a8de5b234" providerId="ADAL" clId="{0E601E55-D5AE-49BE-9A12-77034AC5D503}" dt="2022-11-28T13:36:53.540" v="4296"/>
          <ac:spMkLst>
            <pc:docMk/>
            <pc:sldMk cId="3808574737" sldId="270"/>
            <ac:spMk id="4" creationId="{78CD5317-C321-8A19-A549-39F98452D82D}"/>
          </ac:spMkLst>
        </pc:spChg>
        <pc:spChg chg="del mod">
          <ac:chgData name="XuMingle" userId="6accb246-f179-42e5-8cc4-2c1a8de5b234" providerId="ADAL" clId="{0E601E55-D5AE-49BE-9A12-77034AC5D503}" dt="2022-11-28T12:26:40.566" v="3363" actId="478"/>
          <ac:spMkLst>
            <pc:docMk/>
            <pc:sldMk cId="3808574737" sldId="270"/>
            <ac:spMk id="11" creationId="{010C1333-690E-10F2-4790-1344DFDF6B7B}"/>
          </ac:spMkLst>
        </pc:spChg>
        <pc:spChg chg="del">
          <ac:chgData name="XuMingle" userId="6accb246-f179-42e5-8cc4-2c1a8de5b234" providerId="ADAL" clId="{0E601E55-D5AE-49BE-9A12-77034AC5D503}" dt="2022-11-28T12:26:42.157" v="3364" actId="478"/>
          <ac:spMkLst>
            <pc:docMk/>
            <pc:sldMk cId="3808574737" sldId="270"/>
            <ac:spMk id="12" creationId="{93D65ABC-55DD-2D3F-A9F0-13CA22440B5B}"/>
          </ac:spMkLst>
        </pc:spChg>
        <pc:spChg chg="del">
          <ac:chgData name="XuMingle" userId="6accb246-f179-42e5-8cc4-2c1a8de5b234" providerId="ADAL" clId="{0E601E55-D5AE-49BE-9A12-77034AC5D503}" dt="2022-11-28T12:26:43.736" v="3365" actId="478"/>
          <ac:spMkLst>
            <pc:docMk/>
            <pc:sldMk cId="3808574737" sldId="270"/>
            <ac:spMk id="17" creationId="{553136B6-13BC-181A-3A57-B4F6DC751E89}"/>
          </ac:spMkLst>
        </pc:spChg>
        <pc:spChg chg="add mod">
          <ac:chgData name="XuMingle" userId="6accb246-f179-42e5-8cc4-2c1a8de5b234" providerId="ADAL" clId="{0E601E55-D5AE-49BE-9A12-77034AC5D503}" dt="2022-11-28T13:17:15.411" v="3587" actId="1076"/>
          <ac:spMkLst>
            <pc:docMk/>
            <pc:sldMk cId="3808574737" sldId="270"/>
            <ac:spMk id="32" creationId="{A3342108-F068-8AF1-3995-EEB9F7D06E9E}"/>
          </ac:spMkLst>
        </pc:spChg>
        <pc:spChg chg="del">
          <ac:chgData name="XuMingle" userId="6accb246-f179-42e5-8cc4-2c1a8de5b234" providerId="ADAL" clId="{0E601E55-D5AE-49BE-9A12-77034AC5D503}" dt="2022-11-28T12:26:36.679" v="3361" actId="478"/>
          <ac:spMkLst>
            <pc:docMk/>
            <pc:sldMk cId="3808574737" sldId="270"/>
            <ac:spMk id="35" creationId="{A9A0FCB0-48CA-6E08-DC51-31EBAD6DDE13}"/>
          </ac:spMkLst>
        </pc:spChg>
        <pc:spChg chg="del">
          <ac:chgData name="XuMingle" userId="6accb246-f179-42e5-8cc4-2c1a8de5b234" providerId="ADAL" clId="{0E601E55-D5AE-49BE-9A12-77034AC5D503}" dt="2022-11-28T12:26:36.679" v="3361" actId="478"/>
          <ac:spMkLst>
            <pc:docMk/>
            <pc:sldMk cId="3808574737" sldId="270"/>
            <ac:spMk id="54" creationId="{DD33455E-8C1A-1D8A-9654-22B4C465F55D}"/>
          </ac:spMkLst>
        </pc:spChg>
        <pc:picChg chg="add mod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6" creationId="{9B0D1A20-FFC8-4736-A70D-251C64FBB5E7}"/>
          </ac:picMkLst>
        </pc:picChg>
        <pc:picChg chg="add mod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8" creationId="{57C56854-7A67-08DA-9BBE-013D6DAE0309}"/>
          </ac:picMkLst>
        </pc:picChg>
        <pc:picChg chg="add mod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10" creationId="{6D1F639D-09DC-4BC1-80E1-334F27A84B98}"/>
          </ac:picMkLst>
        </pc:picChg>
        <pc:picChg chg="add del mod">
          <ac:chgData name="XuMingle" userId="6accb246-f179-42e5-8cc4-2c1a8de5b234" providerId="ADAL" clId="{0E601E55-D5AE-49BE-9A12-77034AC5D503}" dt="2022-11-28T12:30:16.918" v="3413" actId="478"/>
          <ac:picMkLst>
            <pc:docMk/>
            <pc:sldMk cId="3808574737" sldId="270"/>
            <ac:picMk id="14" creationId="{EFDA1242-B477-0687-0C44-9B615A82A915}"/>
          </ac:picMkLst>
        </pc:picChg>
        <pc:picChg chg="add del mod">
          <ac:chgData name="XuMingle" userId="6accb246-f179-42e5-8cc4-2c1a8de5b234" providerId="ADAL" clId="{0E601E55-D5AE-49BE-9A12-77034AC5D503}" dt="2022-11-28T12:30:20.679" v="3415" actId="478"/>
          <ac:picMkLst>
            <pc:docMk/>
            <pc:sldMk cId="3808574737" sldId="270"/>
            <ac:picMk id="16" creationId="{4567E276-DD83-959B-37FB-7D624CFC6D91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19" creationId="{AC7E7D53-F540-DCBE-7D0B-8EF81D782029}"/>
          </ac:picMkLst>
        </pc:picChg>
        <pc:picChg chg="add del mod">
          <ac:chgData name="XuMingle" userId="6accb246-f179-42e5-8cc4-2c1a8de5b234" providerId="ADAL" clId="{0E601E55-D5AE-49BE-9A12-77034AC5D503}" dt="2022-11-28T12:30:20.679" v="3415" actId="478"/>
          <ac:picMkLst>
            <pc:docMk/>
            <pc:sldMk cId="3808574737" sldId="270"/>
            <ac:picMk id="20" creationId="{E8DBE912-60FF-DEF3-EE28-68530DAC1BAD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21" creationId="{DD2C4BED-A406-9073-9F2E-823CAC35A0F4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23" creationId="{6D65CBB7-3AD4-2699-C2E7-40EAA86305EF}"/>
          </ac:picMkLst>
        </pc:picChg>
        <pc:picChg chg="add mod modCrop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24" creationId="{C21BA438-1143-2C19-348E-5173968D48D6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25" creationId="{51E30679-85CF-10F7-4CC7-98EE5E062B26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27" creationId="{281536BD-2935-3019-E83E-9DF89E8C685A}"/>
          </ac:picMkLst>
        </pc:picChg>
        <pc:picChg chg="add mod modCrop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28" creationId="{8FAE6266-A018-B811-BDB3-824EEB5997B5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29" creationId="{8A2840E4-EA3B-6AA4-3557-EED4FBEFC128}"/>
          </ac:picMkLst>
        </pc:picChg>
        <pc:picChg chg="add mod modCrop">
          <ac:chgData name="XuMingle" userId="6accb246-f179-42e5-8cc4-2c1a8de5b234" providerId="ADAL" clId="{0E601E55-D5AE-49BE-9A12-77034AC5D503}" dt="2022-11-28T13:17:15.411" v="3587" actId="1076"/>
          <ac:picMkLst>
            <pc:docMk/>
            <pc:sldMk cId="3808574737" sldId="270"/>
            <ac:picMk id="31" creationId="{C2B938F3-D9CE-A13F-0038-E08698689EE3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37" creationId="{7F92CD95-D04D-46B0-844C-18A6ABBC1F20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39" creationId="{67FEAD66-B2A3-BDB3-7CDD-B3C8DED83594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41" creationId="{FD269C75-677C-58FD-F222-7AA209E24F8D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43" creationId="{7C49A49D-EB13-B1A9-83C3-113B1FD76004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45" creationId="{90077952-BBCF-942D-5501-435994A151D6}"/>
          </ac:picMkLst>
        </pc:picChg>
        <pc:picChg chg="del">
          <ac:chgData name="XuMingle" userId="6accb246-f179-42e5-8cc4-2c1a8de5b234" providerId="ADAL" clId="{0E601E55-D5AE-49BE-9A12-77034AC5D503}" dt="2022-11-28T12:26:36.679" v="3361" actId="478"/>
          <ac:picMkLst>
            <pc:docMk/>
            <pc:sldMk cId="3808574737" sldId="270"/>
            <ac:picMk id="53" creationId="{5E5EC3E9-F7E0-A1D8-8472-DF3ED312D523}"/>
          </ac:picMkLst>
        </pc:picChg>
      </pc:sldChg>
      <pc:sldChg chg="addSp delSp modSp add mod">
        <pc:chgData name="XuMingle" userId="6accb246-f179-42e5-8cc4-2c1a8de5b234" providerId="ADAL" clId="{0E601E55-D5AE-49BE-9A12-77034AC5D503}" dt="2022-11-28T13:42:35.421" v="4532" actId="1076"/>
        <pc:sldMkLst>
          <pc:docMk/>
          <pc:sldMk cId="2134807476" sldId="271"/>
        </pc:sldMkLst>
        <pc:spChg chg="mod">
          <ac:chgData name="XuMingle" userId="6accb246-f179-42e5-8cc4-2c1a8de5b234" providerId="ADAL" clId="{0E601E55-D5AE-49BE-9A12-77034AC5D503}" dt="2022-11-28T13:41:07.714" v="4490" actId="20577"/>
          <ac:spMkLst>
            <pc:docMk/>
            <pc:sldMk cId="2134807476" sldId="271"/>
            <ac:spMk id="2" creationId="{8EEBE9CC-91D4-CDDC-A39E-D5847608A69F}"/>
          </ac:spMkLst>
        </pc:spChg>
        <pc:spChg chg="add del mod">
          <ac:chgData name="XuMingle" userId="6accb246-f179-42e5-8cc4-2c1a8de5b234" providerId="ADAL" clId="{0E601E55-D5AE-49BE-9A12-77034AC5D503}" dt="2022-11-28T13:42:06.793" v="4498" actId="20577"/>
          <ac:spMkLst>
            <pc:docMk/>
            <pc:sldMk cId="2134807476" sldId="271"/>
            <ac:spMk id="5" creationId="{F2C8D025-3A27-3A6D-DFAF-7FC1410BF4FA}"/>
          </ac:spMkLst>
        </pc:spChg>
        <pc:spChg chg="add mod">
          <ac:chgData name="XuMingle" userId="6accb246-f179-42e5-8cc4-2c1a8de5b234" providerId="ADAL" clId="{0E601E55-D5AE-49BE-9A12-77034AC5D503}" dt="2022-11-28T13:42:33.191" v="4531" actId="1076"/>
          <ac:spMkLst>
            <pc:docMk/>
            <pc:sldMk cId="2134807476" sldId="271"/>
            <ac:spMk id="9" creationId="{33980278-59E3-9838-F976-8D713869F86B}"/>
          </ac:spMkLst>
        </pc:spChg>
        <pc:spChg chg="add mod">
          <ac:chgData name="XuMingle" userId="6accb246-f179-42e5-8cc4-2c1a8de5b234" providerId="ADAL" clId="{0E601E55-D5AE-49BE-9A12-77034AC5D503}" dt="2022-11-28T13:42:35.421" v="4532" actId="1076"/>
          <ac:spMkLst>
            <pc:docMk/>
            <pc:sldMk cId="2134807476" sldId="271"/>
            <ac:spMk id="11" creationId="{3DD47F9E-9352-FAAC-0E4D-01B141155353}"/>
          </ac:spMkLst>
        </pc:spChg>
        <pc:spChg chg="add del mod">
          <ac:chgData name="XuMingle" userId="6accb246-f179-42e5-8cc4-2c1a8de5b234" providerId="ADAL" clId="{0E601E55-D5AE-49BE-9A12-77034AC5D503}" dt="2022-11-28T13:18:50.851" v="3695" actId="478"/>
          <ac:spMkLst>
            <pc:docMk/>
            <pc:sldMk cId="2134807476" sldId="271"/>
            <ac:spMk id="32" creationId="{A3342108-F068-8AF1-3995-EEB9F7D06E9E}"/>
          </ac:spMkLst>
        </pc:sp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6" creationId="{9B0D1A20-FFC8-4736-A70D-251C64FBB5E7}"/>
          </ac:picMkLst>
        </pc:picChg>
        <pc:picChg chg="add del mod">
          <ac:chgData name="XuMingle" userId="6accb246-f179-42e5-8cc4-2c1a8de5b234" providerId="ADAL" clId="{0E601E55-D5AE-49BE-9A12-77034AC5D503}" dt="2022-11-28T13:41:19.396" v="4493" actId="478"/>
          <ac:picMkLst>
            <pc:docMk/>
            <pc:sldMk cId="2134807476" sldId="271"/>
            <ac:picMk id="7" creationId="{03EE7585-5779-1A7D-6FB9-977C83946D2F}"/>
          </ac:picMkLst>
        </pc:pic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8" creationId="{57C56854-7A67-08DA-9BBE-013D6DAE0309}"/>
          </ac:picMkLst>
        </pc:pic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10" creationId="{6D1F639D-09DC-4BC1-80E1-334F27A84B98}"/>
          </ac:picMkLst>
        </pc:pic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24" creationId="{C21BA438-1143-2C19-348E-5173968D48D6}"/>
          </ac:picMkLst>
        </pc:pic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28" creationId="{8FAE6266-A018-B811-BDB3-824EEB5997B5}"/>
          </ac:picMkLst>
        </pc:picChg>
        <pc:picChg chg="add del">
          <ac:chgData name="XuMingle" userId="6accb246-f179-42e5-8cc4-2c1a8de5b234" providerId="ADAL" clId="{0E601E55-D5AE-49BE-9A12-77034AC5D503}" dt="2022-11-28T13:17:58.420" v="3603" actId="478"/>
          <ac:picMkLst>
            <pc:docMk/>
            <pc:sldMk cId="2134807476" sldId="271"/>
            <ac:picMk id="31" creationId="{C2B938F3-D9CE-A13F-0038-E08698689EE3}"/>
          </ac:picMkLst>
        </pc:picChg>
      </pc:sldChg>
      <pc:sldChg chg="add del">
        <pc:chgData name="XuMingle" userId="6accb246-f179-42e5-8cc4-2c1a8de5b234" providerId="ADAL" clId="{0E601E55-D5AE-49BE-9A12-77034AC5D503}" dt="2022-11-28T13:07:23.506" v="3560" actId="47"/>
        <pc:sldMkLst>
          <pc:docMk/>
          <pc:sldMk cId="2805660267" sldId="271"/>
        </pc:sldMkLst>
      </pc:sldChg>
      <pc:sldChg chg="add del">
        <pc:chgData name="XuMingle" userId="6accb246-f179-42e5-8cc4-2c1a8de5b234" providerId="ADAL" clId="{0E601E55-D5AE-49BE-9A12-77034AC5D503}" dt="2022-11-28T13:07:23.685" v="3561" actId="47"/>
        <pc:sldMkLst>
          <pc:docMk/>
          <pc:sldMk cId="290386436" sldId="272"/>
        </pc:sldMkLst>
      </pc:sldChg>
      <pc:sldChg chg="addSp delSp modSp add mod">
        <pc:chgData name="XuMingle" userId="6accb246-f179-42e5-8cc4-2c1a8de5b234" providerId="ADAL" clId="{0E601E55-D5AE-49BE-9A12-77034AC5D503}" dt="2022-11-28T13:53:24.901" v="4770" actId="20577"/>
        <pc:sldMkLst>
          <pc:docMk/>
          <pc:sldMk cId="4115010960" sldId="272"/>
        </pc:sldMkLst>
        <pc:spChg chg="mod">
          <ac:chgData name="XuMingle" userId="6accb246-f179-42e5-8cc4-2c1a8de5b234" providerId="ADAL" clId="{0E601E55-D5AE-49BE-9A12-77034AC5D503}" dt="2022-11-28T13:53:24.901" v="4770" actId="20577"/>
          <ac:spMkLst>
            <pc:docMk/>
            <pc:sldMk cId="4115010960" sldId="272"/>
            <ac:spMk id="2" creationId="{8EEBE9CC-91D4-CDDC-A39E-D5847608A69F}"/>
          </ac:spMkLst>
        </pc:spChg>
        <pc:spChg chg="mod">
          <ac:chgData name="XuMingle" userId="6accb246-f179-42e5-8cc4-2c1a8de5b234" providerId="ADAL" clId="{0E601E55-D5AE-49BE-9A12-77034AC5D503}" dt="2022-11-28T13:40:48.981" v="4476" actId="20577"/>
          <ac:spMkLst>
            <pc:docMk/>
            <pc:sldMk cId="4115010960" sldId="272"/>
            <ac:spMk id="4" creationId="{78CD5317-C321-8A19-A549-39F98452D82D}"/>
          </ac:spMkLst>
        </pc:spChg>
        <pc:spChg chg="add mod">
          <ac:chgData name="XuMingle" userId="6accb246-f179-42e5-8cc4-2c1a8de5b234" providerId="ADAL" clId="{0E601E55-D5AE-49BE-9A12-77034AC5D503}" dt="2022-11-28T13:52:23.555" v="4708" actId="1076"/>
          <ac:spMkLst>
            <pc:docMk/>
            <pc:sldMk cId="4115010960" sldId="272"/>
            <ac:spMk id="30" creationId="{EF034417-8DCE-C1AB-F321-BCD3EC783DAB}"/>
          </ac:spMkLst>
        </pc:spChg>
        <pc:spChg chg="mod">
          <ac:chgData name="XuMingle" userId="6accb246-f179-42e5-8cc4-2c1a8de5b234" providerId="ADAL" clId="{0E601E55-D5AE-49BE-9A12-77034AC5D503}" dt="2022-11-28T13:52:23.555" v="4708" actId="1076"/>
          <ac:spMkLst>
            <pc:docMk/>
            <pc:sldMk cId="4115010960" sldId="272"/>
            <ac:spMk id="32" creationId="{A3342108-F068-8AF1-3995-EEB9F7D06E9E}"/>
          </ac:spMkLst>
        </pc:spChg>
        <pc:spChg chg="add mod">
          <ac:chgData name="XuMingle" userId="6accb246-f179-42e5-8cc4-2c1a8de5b234" providerId="ADAL" clId="{0E601E55-D5AE-49BE-9A12-77034AC5D503}" dt="2022-11-28T13:52:14.316" v="4707" actId="1076"/>
          <ac:spMkLst>
            <pc:docMk/>
            <pc:sldMk cId="4115010960" sldId="272"/>
            <ac:spMk id="52" creationId="{0EA7B133-F70D-A9C2-9AF1-D382F7A56739}"/>
          </ac:spMkLst>
        </pc:spChg>
        <pc:spChg chg="add mod">
          <ac:chgData name="XuMingle" userId="6accb246-f179-42e5-8cc4-2c1a8de5b234" providerId="ADAL" clId="{0E601E55-D5AE-49BE-9A12-77034AC5D503}" dt="2022-11-28T13:52:14.316" v="4707" actId="1076"/>
          <ac:spMkLst>
            <pc:docMk/>
            <pc:sldMk cId="4115010960" sldId="272"/>
            <ac:spMk id="59" creationId="{07A92801-CA95-BAA0-33FC-0D2E8A284C85}"/>
          </ac:spMkLst>
        </pc:spChg>
        <pc:spChg chg="add mod ord">
          <ac:chgData name="XuMingle" userId="6accb246-f179-42e5-8cc4-2c1a8de5b234" providerId="ADAL" clId="{0E601E55-D5AE-49BE-9A12-77034AC5D503}" dt="2022-11-28T13:52:57.076" v="4717" actId="12788"/>
          <ac:spMkLst>
            <pc:docMk/>
            <pc:sldMk cId="4115010960" sldId="272"/>
            <ac:spMk id="60" creationId="{D365792B-1229-F79F-B13A-199B3424BA20}"/>
          </ac:spMkLst>
        </pc:spChg>
        <pc:spChg chg="add mod ord">
          <ac:chgData name="XuMingle" userId="6accb246-f179-42e5-8cc4-2c1a8de5b234" providerId="ADAL" clId="{0E601E55-D5AE-49BE-9A12-77034AC5D503}" dt="2022-11-28T13:52:53.731" v="4716" actId="12788"/>
          <ac:spMkLst>
            <pc:docMk/>
            <pc:sldMk cId="4115010960" sldId="272"/>
            <ac:spMk id="61" creationId="{EF47FA27-26C4-B5B5-24D6-A9522EFF53FD}"/>
          </ac:spMkLst>
        </pc:spChg>
        <pc:spChg chg="add del mod">
          <ac:chgData name="XuMingle" userId="6accb246-f179-42e5-8cc4-2c1a8de5b234" providerId="ADAL" clId="{0E601E55-D5AE-49BE-9A12-77034AC5D503}" dt="2022-11-28T13:50:08.335" v="4628" actId="478"/>
          <ac:spMkLst>
            <pc:docMk/>
            <pc:sldMk cId="4115010960" sldId="272"/>
            <ac:spMk id="62" creationId="{A8A3C4B4-04C4-6B33-0193-D27F5A19F0D7}"/>
          </ac:spMkLst>
        </pc:spChg>
        <pc:spChg chg="add mod">
          <ac:chgData name="XuMingle" userId="6accb246-f179-42e5-8cc4-2c1a8de5b234" providerId="ADAL" clId="{0E601E55-D5AE-49BE-9A12-77034AC5D503}" dt="2022-11-28T13:52:53.731" v="4716" actId="12788"/>
          <ac:spMkLst>
            <pc:docMk/>
            <pc:sldMk cId="4115010960" sldId="272"/>
            <ac:spMk id="63" creationId="{D2D49D89-6DFF-6552-69C6-F07D7775C571}"/>
          </ac:spMkLst>
        </pc:spChg>
        <pc:spChg chg="add mod">
          <ac:chgData name="XuMingle" userId="6accb246-f179-42e5-8cc4-2c1a8de5b234" providerId="ADAL" clId="{0E601E55-D5AE-49BE-9A12-77034AC5D503}" dt="2022-11-28T13:52:57.076" v="4717" actId="12788"/>
          <ac:spMkLst>
            <pc:docMk/>
            <pc:sldMk cId="4115010960" sldId="272"/>
            <ac:spMk id="65" creationId="{2A981075-4B24-F744-A57B-1936EBF5962C}"/>
          </ac:spMkLst>
        </pc:sp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6" creationId="{9B0D1A20-FFC8-4736-A70D-251C64FBB5E7}"/>
          </ac:picMkLst>
        </pc:picChg>
        <pc:picChg chg="add del mod">
          <ac:chgData name="XuMingle" userId="6accb246-f179-42e5-8cc4-2c1a8de5b234" providerId="ADAL" clId="{0E601E55-D5AE-49BE-9A12-77034AC5D503}" dt="2022-11-28T13:31:08.651" v="4064" actId="478"/>
          <ac:picMkLst>
            <pc:docMk/>
            <pc:sldMk cId="4115010960" sldId="272"/>
            <ac:picMk id="7" creationId="{E55BF0F1-62B5-8952-00BE-FC0DEE997971}"/>
          </ac:picMkLst>
        </pc:pic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8" creationId="{57C56854-7A67-08DA-9BBE-013D6DAE0309}"/>
          </ac:picMkLst>
        </pc:pic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10" creationId="{6D1F639D-09DC-4BC1-80E1-334F27A84B98}"/>
          </ac:picMkLst>
        </pc:picChg>
        <pc:picChg chg="add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11" creationId="{5A80C9A7-7F15-EFCE-920E-2441D36DD4CA}"/>
          </ac:picMkLst>
        </pc:picChg>
        <pc:picChg chg="add del mod">
          <ac:chgData name="XuMingle" userId="6accb246-f179-42e5-8cc4-2c1a8de5b234" providerId="ADAL" clId="{0E601E55-D5AE-49BE-9A12-77034AC5D503}" dt="2022-11-28T13:37:46.598" v="4340" actId="478"/>
          <ac:picMkLst>
            <pc:docMk/>
            <pc:sldMk cId="4115010960" sldId="272"/>
            <ac:picMk id="13" creationId="{9D9C23F8-6B7E-8F5F-76A9-13B938E3439F}"/>
          </ac:picMkLst>
        </pc:picChg>
        <pc:picChg chg="add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15" creationId="{9E4A8DCE-F5CB-6D2E-4FEB-B05D9A3888BD}"/>
          </ac:picMkLst>
        </pc:picChg>
        <pc:picChg chg="add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17" creationId="{F0FBC741-59BD-AA4E-1481-032F30ACCD07}"/>
          </ac:picMkLst>
        </pc:picChg>
        <pc:picChg chg="add del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19" creationId="{94908B01-79AE-A829-4B54-18012000EE45}"/>
          </ac:picMkLst>
        </pc:picChg>
        <pc:picChg chg="add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21" creationId="{5E159DC8-B2CE-6612-0F97-DE1C676AADD9}"/>
          </ac:picMkLst>
        </pc:picChg>
        <pc:picChg chg="add mod">
          <ac:chgData name="XuMingle" userId="6accb246-f179-42e5-8cc4-2c1a8de5b234" providerId="ADAL" clId="{0E601E55-D5AE-49BE-9A12-77034AC5D503}" dt="2022-11-28T13:52:23.555" v="4708" actId="1076"/>
          <ac:picMkLst>
            <pc:docMk/>
            <pc:sldMk cId="4115010960" sldId="272"/>
            <ac:picMk id="23" creationId="{8FF854B1-A7EF-C324-88AC-26802B1C7072}"/>
          </ac:picMkLst>
        </pc:pic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24" creationId="{C21BA438-1143-2C19-348E-5173968D48D6}"/>
          </ac:picMkLst>
        </pc:picChg>
        <pc:picChg chg="add del mod">
          <ac:chgData name="XuMingle" userId="6accb246-f179-42e5-8cc4-2c1a8de5b234" providerId="ADAL" clId="{0E601E55-D5AE-49BE-9A12-77034AC5D503}" dt="2022-11-28T13:31:10.307" v="4065" actId="478"/>
          <ac:picMkLst>
            <pc:docMk/>
            <pc:sldMk cId="4115010960" sldId="272"/>
            <ac:picMk id="26" creationId="{61DD536E-940F-1D1B-4FD1-CCBE94627340}"/>
          </ac:picMkLst>
        </pc:pic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28" creationId="{8FAE6266-A018-B811-BDB3-824EEB5997B5}"/>
          </ac:picMkLst>
        </pc:picChg>
        <pc:picChg chg="add del mod">
          <ac:chgData name="XuMingle" userId="6accb246-f179-42e5-8cc4-2c1a8de5b234" providerId="ADAL" clId="{0E601E55-D5AE-49BE-9A12-77034AC5D503}" dt="2022-11-28T13:37:58.510" v="4342" actId="478"/>
          <ac:picMkLst>
            <pc:docMk/>
            <pc:sldMk cId="4115010960" sldId="272"/>
            <ac:picMk id="29" creationId="{5116BEBF-2167-6A97-0F13-738A06B560E5}"/>
          </ac:picMkLst>
        </pc:picChg>
        <pc:picChg chg="del">
          <ac:chgData name="XuMingle" userId="6accb246-f179-42e5-8cc4-2c1a8de5b234" providerId="ADAL" clId="{0E601E55-D5AE-49BE-9A12-77034AC5D503}" dt="2022-11-28T13:26:42.786" v="3985" actId="478"/>
          <ac:picMkLst>
            <pc:docMk/>
            <pc:sldMk cId="4115010960" sldId="272"/>
            <ac:picMk id="31" creationId="{C2B938F3-D9CE-A13F-0038-E08698689EE3}"/>
          </ac:picMkLst>
        </pc:picChg>
        <pc:picChg chg="add del mod">
          <ac:chgData name="XuMingle" userId="6accb246-f179-42e5-8cc4-2c1a8de5b234" providerId="ADAL" clId="{0E601E55-D5AE-49BE-9A12-77034AC5D503}" dt="2022-11-28T13:44:15.212" v="4539" actId="21"/>
          <ac:picMkLst>
            <pc:docMk/>
            <pc:sldMk cId="4115010960" sldId="272"/>
            <ac:picMk id="33" creationId="{A4A2035A-06F9-81B4-9CBD-226A158681B8}"/>
          </ac:picMkLst>
        </pc:picChg>
        <pc:picChg chg="add del mod">
          <ac:chgData name="XuMingle" userId="6accb246-f179-42e5-8cc4-2c1a8de5b234" providerId="ADAL" clId="{0E601E55-D5AE-49BE-9A12-77034AC5D503}" dt="2022-11-28T13:44:15.212" v="4539" actId="21"/>
          <ac:picMkLst>
            <pc:docMk/>
            <pc:sldMk cId="4115010960" sldId="272"/>
            <ac:picMk id="34" creationId="{5827886E-4969-051C-54B3-0997706DB6D5}"/>
          </ac:picMkLst>
        </pc:picChg>
        <pc:picChg chg="add del mod">
          <ac:chgData name="XuMingle" userId="6accb246-f179-42e5-8cc4-2c1a8de5b234" providerId="ADAL" clId="{0E601E55-D5AE-49BE-9A12-77034AC5D503}" dt="2022-11-28T13:44:15.212" v="4539" actId="21"/>
          <ac:picMkLst>
            <pc:docMk/>
            <pc:sldMk cId="4115010960" sldId="272"/>
            <ac:picMk id="35" creationId="{05D8A6F1-355F-7006-B0FC-78DA1EEAB261}"/>
          </ac:picMkLst>
        </pc:picChg>
        <pc:picChg chg="add del mod">
          <ac:chgData name="XuMingle" userId="6accb246-f179-42e5-8cc4-2c1a8de5b234" providerId="ADAL" clId="{0E601E55-D5AE-49BE-9A12-77034AC5D503}" dt="2022-11-28T13:48:00.578" v="4584" actId="478"/>
          <ac:picMkLst>
            <pc:docMk/>
            <pc:sldMk cId="4115010960" sldId="272"/>
            <ac:picMk id="36" creationId="{CBFF9B38-0DA3-2B72-91F7-61FDA1DEDB2E}"/>
          </ac:picMkLst>
        </pc:picChg>
        <pc:picChg chg="add del mod">
          <ac:chgData name="XuMingle" userId="6accb246-f179-42e5-8cc4-2c1a8de5b234" providerId="ADAL" clId="{0E601E55-D5AE-49BE-9A12-77034AC5D503}" dt="2022-11-28T13:48:00.578" v="4584" actId="478"/>
          <ac:picMkLst>
            <pc:docMk/>
            <pc:sldMk cId="4115010960" sldId="272"/>
            <ac:picMk id="37" creationId="{5965E791-9949-BE69-EC93-79DDA5109F40}"/>
          </ac:picMkLst>
        </pc:picChg>
        <pc:picChg chg="add del mod">
          <ac:chgData name="XuMingle" userId="6accb246-f179-42e5-8cc4-2c1a8de5b234" providerId="ADAL" clId="{0E601E55-D5AE-49BE-9A12-77034AC5D503}" dt="2022-11-28T13:48:00.578" v="4584" actId="478"/>
          <ac:picMkLst>
            <pc:docMk/>
            <pc:sldMk cId="4115010960" sldId="272"/>
            <ac:picMk id="38" creationId="{EBF7CD00-8F58-26E9-4E1A-5A24C709B6E5}"/>
          </ac:picMkLst>
        </pc:picChg>
        <pc:picChg chg="add del mod">
          <ac:chgData name="XuMingle" userId="6accb246-f179-42e5-8cc4-2c1a8de5b234" providerId="ADAL" clId="{0E601E55-D5AE-49BE-9A12-77034AC5D503}" dt="2022-11-28T13:44:39.576" v="4544"/>
          <ac:picMkLst>
            <pc:docMk/>
            <pc:sldMk cId="4115010960" sldId="272"/>
            <ac:picMk id="39" creationId="{29538D36-4686-C1AC-876B-2D2DA8CBED9F}"/>
          </ac:picMkLst>
        </pc:picChg>
        <pc:picChg chg="add del mod">
          <ac:chgData name="XuMingle" userId="6accb246-f179-42e5-8cc4-2c1a8de5b234" providerId="ADAL" clId="{0E601E55-D5AE-49BE-9A12-77034AC5D503}" dt="2022-11-28T13:46:02.549" v="4558" actId="478"/>
          <ac:picMkLst>
            <pc:docMk/>
            <pc:sldMk cId="4115010960" sldId="272"/>
            <ac:picMk id="41" creationId="{FA107A72-1A20-1533-B12E-33F80D95542E}"/>
          </ac:picMkLst>
        </pc:picChg>
        <pc:picChg chg="add del mod">
          <ac:chgData name="XuMingle" userId="6accb246-f179-42e5-8cc4-2c1a8de5b234" providerId="ADAL" clId="{0E601E55-D5AE-49BE-9A12-77034AC5D503}" dt="2022-11-28T13:46:02.549" v="4558" actId="478"/>
          <ac:picMkLst>
            <pc:docMk/>
            <pc:sldMk cId="4115010960" sldId="272"/>
            <ac:picMk id="43" creationId="{BAF5F843-A4EF-4A64-9CBC-57E2CEA6AD8C}"/>
          </ac:picMkLst>
        </pc:picChg>
        <pc:picChg chg="add del mod">
          <ac:chgData name="XuMingle" userId="6accb246-f179-42e5-8cc4-2c1a8de5b234" providerId="ADAL" clId="{0E601E55-D5AE-49BE-9A12-77034AC5D503}" dt="2022-11-28T13:46:02.549" v="4558" actId="478"/>
          <ac:picMkLst>
            <pc:docMk/>
            <pc:sldMk cId="4115010960" sldId="272"/>
            <ac:picMk id="45" creationId="{FCCA3065-9E53-4709-60E9-EEED75F3E401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47" creationId="{9266402B-3409-3C59-9D11-08196D0F8C6A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49" creationId="{E12E2AFA-BE00-34E5-B586-C85075B73E50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51" creationId="{94EF05A3-9394-5FA4-8E9D-655573ADFB78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54" creationId="{33F5A336-ED5C-05CD-CC2C-A83BE6315392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56" creationId="{65F726EF-9050-1385-0557-49BD7414CD8A}"/>
          </ac:picMkLst>
        </pc:picChg>
        <pc:picChg chg="add mod">
          <ac:chgData name="XuMingle" userId="6accb246-f179-42e5-8cc4-2c1a8de5b234" providerId="ADAL" clId="{0E601E55-D5AE-49BE-9A12-77034AC5D503}" dt="2022-11-28T13:52:14.316" v="4707" actId="1076"/>
          <ac:picMkLst>
            <pc:docMk/>
            <pc:sldMk cId="4115010960" sldId="272"/>
            <ac:picMk id="58" creationId="{84A4A1EE-CEBC-E7B5-E91E-EA40698CEC84}"/>
          </ac:picMkLst>
        </pc:picChg>
        <pc:picChg chg="add del mod">
          <ac:chgData name="XuMingle" userId="6accb246-f179-42e5-8cc4-2c1a8de5b234" providerId="ADAL" clId="{0E601E55-D5AE-49BE-9A12-77034AC5D503}" dt="2022-11-28T13:50:29.368" v="4632" actId="478"/>
          <ac:picMkLst>
            <pc:docMk/>
            <pc:sldMk cId="4115010960" sldId="272"/>
            <ac:picMk id="64" creationId="{D8322E76-E670-F895-5032-1098B65FB1C4}"/>
          </ac:picMkLst>
        </pc:picChg>
      </pc:sldChg>
      <pc:sldChg chg="new del">
        <pc:chgData name="XuMingle" userId="6accb246-f179-42e5-8cc4-2c1a8de5b234" providerId="ADAL" clId="{0E601E55-D5AE-49BE-9A12-77034AC5D503}" dt="2022-11-28T15:56:44.751" v="6669" actId="47"/>
        <pc:sldMkLst>
          <pc:docMk/>
          <pc:sldMk cId="200849839" sldId="273"/>
        </pc:sldMkLst>
      </pc:sldChg>
      <pc:sldChg chg="add del">
        <pc:chgData name="XuMingle" userId="6accb246-f179-42e5-8cc4-2c1a8de5b234" providerId="ADAL" clId="{0E601E55-D5AE-49BE-9A12-77034AC5D503}" dt="2022-11-28T13:07:24.702" v="3562" actId="47"/>
        <pc:sldMkLst>
          <pc:docMk/>
          <pc:sldMk cId="2748780766" sldId="273"/>
        </pc:sldMkLst>
      </pc:sldChg>
      <pc:sldChg chg="addSp modSp new mod ord">
        <pc:chgData name="XuMingle" userId="6accb246-f179-42e5-8cc4-2c1a8de5b234" providerId="ADAL" clId="{0E601E55-D5AE-49BE-9A12-77034AC5D503}" dt="2022-11-29T03:36:08.536" v="6968" actId="20577"/>
        <pc:sldMkLst>
          <pc:docMk/>
          <pc:sldMk cId="3773908884" sldId="274"/>
        </pc:sldMkLst>
        <pc:spChg chg="mod">
          <ac:chgData name="XuMingle" userId="6accb246-f179-42e5-8cc4-2c1a8de5b234" providerId="ADAL" clId="{0E601E55-D5AE-49BE-9A12-77034AC5D503}" dt="2022-11-29T03:36:08.536" v="6968" actId="20577"/>
          <ac:spMkLst>
            <pc:docMk/>
            <pc:sldMk cId="3773908884" sldId="274"/>
            <ac:spMk id="2" creationId="{9BD263B0-24E3-6B54-B280-4674E5814D48}"/>
          </ac:spMkLst>
        </pc:spChg>
        <pc:spChg chg="mod">
          <ac:chgData name="XuMingle" userId="6accb246-f179-42e5-8cc4-2c1a8de5b234" providerId="ADAL" clId="{0E601E55-D5AE-49BE-9A12-77034AC5D503}" dt="2022-11-28T15:49:05.013" v="6362" actId="207"/>
          <ac:spMkLst>
            <pc:docMk/>
            <pc:sldMk cId="3773908884" sldId="274"/>
            <ac:spMk id="4" creationId="{00E045FD-4DB1-5758-1449-9839ED3EB283}"/>
          </ac:spMkLst>
        </pc:spChg>
        <pc:spChg chg="add mod">
          <ac:chgData name="XuMingle" userId="6accb246-f179-42e5-8cc4-2c1a8de5b234" providerId="ADAL" clId="{0E601E55-D5AE-49BE-9A12-77034AC5D503}" dt="2022-11-29T03:35:40.078" v="6963"/>
          <ac:spMkLst>
            <pc:docMk/>
            <pc:sldMk cId="3773908884" sldId="274"/>
            <ac:spMk id="7" creationId="{29ECD9EB-B499-6BE6-3FF1-7022B1AAC4D3}"/>
          </ac:spMkLst>
        </pc:spChg>
        <pc:picChg chg="add mod ord">
          <ac:chgData name="XuMingle" userId="6accb246-f179-42e5-8cc4-2c1a8de5b234" providerId="ADAL" clId="{0E601E55-D5AE-49BE-9A12-77034AC5D503}" dt="2022-11-29T03:34:47.875" v="6961"/>
          <ac:picMkLst>
            <pc:docMk/>
            <pc:sldMk cId="3773908884" sldId="274"/>
            <ac:picMk id="6" creationId="{212E02EB-ADC1-CF6E-17D4-851C84F0A72F}"/>
          </ac:picMkLst>
        </pc:picChg>
      </pc:sldChg>
      <pc:sldChg chg="addSp delSp modSp new mod ord replTag">
        <pc:chgData name="XuMingle" userId="6accb246-f179-42e5-8cc4-2c1a8de5b234" providerId="ADAL" clId="{0E601E55-D5AE-49BE-9A12-77034AC5D503}" dt="2022-11-29T04:43:11.985" v="8191" actId="1076"/>
        <pc:sldMkLst>
          <pc:docMk/>
          <pc:sldMk cId="182292710" sldId="275"/>
        </pc:sldMkLst>
        <pc:spChg chg="del mod">
          <ac:chgData name="XuMingle" userId="6accb246-f179-42e5-8cc4-2c1a8de5b234" providerId="ADAL" clId="{0E601E55-D5AE-49BE-9A12-77034AC5D503}" dt="2022-11-28T15:28:18.659" v="5909" actId="478"/>
          <ac:spMkLst>
            <pc:docMk/>
            <pc:sldMk cId="182292710" sldId="275"/>
            <ac:spMk id="2" creationId="{5751A766-A8C7-F1FE-796F-A78F1AFB1C56}"/>
          </ac:spMkLst>
        </pc:spChg>
        <pc:spChg chg="mod">
          <ac:chgData name="XuMingle" userId="6accb246-f179-42e5-8cc4-2c1a8de5b234" providerId="ADAL" clId="{0E601E55-D5AE-49BE-9A12-77034AC5D503}" dt="2022-11-29T04:37:14.424" v="7997" actId="20577"/>
          <ac:spMkLst>
            <pc:docMk/>
            <pc:sldMk cId="182292710" sldId="275"/>
            <ac:spMk id="4" creationId="{8766E8A1-E169-DDA8-9E23-9D447B945624}"/>
          </ac:spMkLst>
        </pc:spChg>
        <pc:spChg chg="add mod">
          <ac:chgData name="XuMingle" userId="6accb246-f179-42e5-8cc4-2c1a8de5b234" providerId="ADAL" clId="{0E601E55-D5AE-49BE-9A12-77034AC5D503}" dt="2022-11-29T03:29:50.017" v="6822" actId="113"/>
          <ac:spMkLst>
            <pc:docMk/>
            <pc:sldMk cId="182292710" sldId="275"/>
            <ac:spMk id="5" creationId="{651E205A-BE65-056F-6B1F-4A285F3E7F03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6" creationId="{421638C6-CAFA-B7A6-F883-CFE1A68AD922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7" creationId="{1737C79D-4902-5674-DAF2-BE511F8F6E42}"/>
          </ac:spMkLst>
        </pc:spChg>
        <pc:spChg chg="add del mod">
          <ac:chgData name="XuMingle" userId="6accb246-f179-42e5-8cc4-2c1a8de5b234" providerId="ADAL" clId="{0E601E55-D5AE-49BE-9A12-77034AC5D503}" dt="2022-11-28T15:45:36.743" v="6326" actId="478"/>
          <ac:spMkLst>
            <pc:docMk/>
            <pc:sldMk cId="182292710" sldId="275"/>
            <ac:spMk id="9" creationId="{07487AFD-EBEA-A5CF-F4D7-59B6C8EAFB99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12" creationId="{A64D4F58-7AE6-0265-3896-4ED0DAFF63B7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13" creationId="{A28F56D9-B3BB-3BC8-6457-679A364A065C}"/>
          </ac:spMkLst>
        </pc:spChg>
        <pc:spChg chg="add del mod">
          <ac:chgData name="XuMingle" userId="6accb246-f179-42e5-8cc4-2c1a8de5b234" providerId="ADAL" clId="{0E601E55-D5AE-49BE-9A12-77034AC5D503}" dt="2022-11-29T04:40:04.690" v="8149" actId="478"/>
          <ac:spMkLst>
            <pc:docMk/>
            <pc:sldMk cId="182292710" sldId="275"/>
            <ac:spMk id="14" creationId="{4B52CE26-C0B3-6327-D997-B7B5E1CEA05D}"/>
          </ac:spMkLst>
        </pc:spChg>
        <pc:spChg chg="add del mod">
          <ac:chgData name="XuMingle" userId="6accb246-f179-42e5-8cc4-2c1a8de5b234" providerId="ADAL" clId="{0E601E55-D5AE-49BE-9A12-77034AC5D503}" dt="2022-11-29T04:40:11.669" v="8151" actId="478"/>
          <ac:spMkLst>
            <pc:docMk/>
            <pc:sldMk cId="182292710" sldId="275"/>
            <ac:spMk id="15" creationId="{FA413CE0-7CE5-82BF-8D30-26425E2DAF96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16" creationId="{DFCD5FED-4E45-D53C-4966-BCB194577B41}"/>
          </ac:spMkLst>
        </pc:spChg>
        <pc:spChg chg="add mo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17" creationId="{0CCBE965-164A-BD93-ECEA-976AB7861B6B}"/>
          </ac:spMkLst>
        </pc:spChg>
        <pc:spChg chg="add del">
          <ac:chgData name="XuMingle" userId="6accb246-f179-42e5-8cc4-2c1a8de5b234" providerId="ADAL" clId="{0E601E55-D5AE-49BE-9A12-77034AC5D503}" dt="2022-11-29T04:41:43.833" v="8170" actId="478"/>
          <ac:spMkLst>
            <pc:docMk/>
            <pc:sldMk cId="182292710" sldId="275"/>
            <ac:spMk id="19" creationId="{4E4614B4-D79A-CC49-BF88-BE8B41ED2BB9}"/>
          </ac:spMkLst>
        </pc:spChg>
        <pc:spChg chg="add mod or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20" creationId="{90FDA986-3E5B-777A-6D68-4A8815DEC19A}"/>
          </ac:spMkLst>
        </pc:spChg>
        <pc:spChg chg="add mod or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21" creationId="{7FA22FE7-6059-4F64-D75F-451EF0D69CA6}"/>
          </ac:spMkLst>
        </pc:spChg>
        <pc:spChg chg="add mod ord">
          <ac:chgData name="XuMingle" userId="6accb246-f179-42e5-8cc4-2c1a8de5b234" providerId="ADAL" clId="{0E601E55-D5AE-49BE-9A12-77034AC5D503}" dt="2022-11-29T04:43:06.875" v="8190" actId="1076"/>
          <ac:spMkLst>
            <pc:docMk/>
            <pc:sldMk cId="182292710" sldId="275"/>
            <ac:spMk id="22" creationId="{A6D5BC4F-6884-70E7-45B9-2731C95B345F}"/>
          </ac:spMkLst>
        </pc:spChg>
        <pc:picChg chg="add del mod">
          <ac:chgData name="XuMingle" userId="6accb246-f179-42e5-8cc4-2c1a8de5b234" providerId="ADAL" clId="{0E601E55-D5AE-49BE-9A12-77034AC5D503}" dt="2022-11-29T04:43:06.875" v="8190" actId="1076"/>
          <ac:picMkLst>
            <pc:docMk/>
            <pc:sldMk cId="182292710" sldId="275"/>
            <ac:picMk id="8" creationId="{72F4A3A4-E61E-5367-CFA6-26AFD18AB748}"/>
          </ac:picMkLst>
        </pc:picChg>
        <pc:picChg chg="add mod">
          <ac:chgData name="XuMingle" userId="6accb246-f179-42e5-8cc4-2c1a8de5b234" providerId="ADAL" clId="{0E601E55-D5AE-49BE-9A12-77034AC5D503}" dt="2022-11-29T04:43:06.875" v="8190" actId="1076"/>
          <ac:picMkLst>
            <pc:docMk/>
            <pc:sldMk cId="182292710" sldId="275"/>
            <ac:picMk id="10" creationId="{4C970465-2D82-7173-7B05-3F87E0000E6F}"/>
          </ac:picMkLst>
        </pc:picChg>
        <pc:picChg chg="add mod">
          <ac:chgData name="XuMingle" userId="6accb246-f179-42e5-8cc4-2c1a8de5b234" providerId="ADAL" clId="{0E601E55-D5AE-49BE-9A12-77034AC5D503}" dt="2022-11-29T04:43:11.985" v="8191" actId="1076"/>
          <ac:picMkLst>
            <pc:docMk/>
            <pc:sldMk cId="182292710" sldId="275"/>
            <ac:picMk id="11" creationId="{54449E1B-54A8-01B3-5CAC-30033BDDBA3F}"/>
          </ac:picMkLst>
        </pc:picChg>
        <pc:picChg chg="add mod">
          <ac:chgData name="XuMingle" userId="6accb246-f179-42e5-8cc4-2c1a8de5b234" providerId="ADAL" clId="{0E601E55-D5AE-49BE-9A12-77034AC5D503}" dt="2022-11-29T04:43:06.875" v="8190" actId="1076"/>
          <ac:picMkLst>
            <pc:docMk/>
            <pc:sldMk cId="182292710" sldId="275"/>
            <ac:picMk id="1026" creationId="{7F8BD192-84DD-9149-E99B-F0881E39C546}"/>
          </ac:picMkLst>
        </pc:picChg>
        <pc:picChg chg="add mod">
          <ac:chgData name="XuMingle" userId="6accb246-f179-42e5-8cc4-2c1a8de5b234" providerId="ADAL" clId="{0E601E55-D5AE-49BE-9A12-77034AC5D503}" dt="2022-11-29T04:43:06.875" v="8190" actId="1076"/>
          <ac:picMkLst>
            <pc:docMk/>
            <pc:sldMk cId="182292710" sldId="275"/>
            <ac:picMk id="1028" creationId="{7F4060F6-2BF6-92F0-366E-4689BF981CDB}"/>
          </ac:picMkLst>
        </pc:picChg>
        <pc:picChg chg="add mod">
          <ac:chgData name="XuMingle" userId="6accb246-f179-42e5-8cc4-2c1a8de5b234" providerId="ADAL" clId="{0E601E55-D5AE-49BE-9A12-77034AC5D503}" dt="2022-11-29T04:43:06.875" v="8190" actId="1076"/>
          <ac:picMkLst>
            <pc:docMk/>
            <pc:sldMk cId="182292710" sldId="275"/>
            <ac:picMk id="1030" creationId="{C0C6AC84-8F55-FB27-4EB5-3C3F07500211}"/>
          </ac:picMkLst>
        </pc:picChg>
      </pc:sldChg>
      <pc:sldChg chg="addSp delSp modSp add mod replTag">
        <pc:chgData name="XuMingle" userId="6accb246-f179-42e5-8cc4-2c1a8de5b234" providerId="ADAL" clId="{0E601E55-D5AE-49BE-9A12-77034AC5D503}" dt="2022-11-29T04:17:07.509" v="7674" actId="1076"/>
        <pc:sldMkLst>
          <pc:docMk/>
          <pc:sldMk cId="3026645489" sldId="276"/>
        </pc:sldMkLst>
        <pc:spChg chg="del mod">
          <ac:chgData name="XuMingle" userId="6accb246-f179-42e5-8cc4-2c1a8de5b234" providerId="ADAL" clId="{0E601E55-D5AE-49BE-9A12-77034AC5D503}" dt="2022-11-29T04:06:15.333" v="7534" actId="478"/>
          <ac:spMkLst>
            <pc:docMk/>
            <pc:sldMk cId="3026645489" sldId="276"/>
            <ac:spMk id="2" creationId="{9BD263B0-24E3-6B54-B280-4674E5814D48}"/>
          </ac:spMkLst>
        </pc:spChg>
        <pc:spChg chg="mod">
          <ac:chgData name="XuMingle" userId="6accb246-f179-42e5-8cc4-2c1a8de5b234" providerId="ADAL" clId="{0E601E55-D5AE-49BE-9A12-77034AC5D503}" dt="2022-11-29T04:07:38.235" v="7555" actId="207"/>
          <ac:spMkLst>
            <pc:docMk/>
            <pc:sldMk cId="3026645489" sldId="276"/>
            <ac:spMk id="4" creationId="{00E045FD-4DB1-5758-1449-9839ED3EB283}"/>
          </ac:spMkLst>
        </pc:spChg>
        <pc:spChg chg="add del mod">
          <ac:chgData name="XuMingle" userId="6accb246-f179-42e5-8cc4-2c1a8de5b234" providerId="ADAL" clId="{0E601E55-D5AE-49BE-9A12-77034AC5D503}" dt="2022-11-29T03:52:35.607" v="7038" actId="478"/>
          <ac:spMkLst>
            <pc:docMk/>
            <pc:sldMk cId="3026645489" sldId="276"/>
            <ac:spMk id="8" creationId="{890AAC93-1F75-35C4-1491-AA860DBC362B}"/>
          </ac:spMkLst>
        </pc:spChg>
        <pc:spChg chg="add del mod">
          <ac:chgData name="XuMingle" userId="6accb246-f179-42e5-8cc4-2c1a8de5b234" providerId="ADAL" clId="{0E601E55-D5AE-49BE-9A12-77034AC5D503}" dt="2022-11-29T03:52:21.775" v="7034" actId="478"/>
          <ac:spMkLst>
            <pc:docMk/>
            <pc:sldMk cId="3026645489" sldId="276"/>
            <ac:spMk id="11" creationId="{604461BD-B8C1-1455-70D0-5BF2B30DBB11}"/>
          </ac:spMkLst>
        </pc:spChg>
        <pc:spChg chg="add del mod">
          <ac:chgData name="XuMingle" userId="6accb246-f179-42e5-8cc4-2c1a8de5b234" providerId="ADAL" clId="{0E601E55-D5AE-49BE-9A12-77034AC5D503}" dt="2022-11-29T03:52:33.148" v="7036" actId="478"/>
          <ac:spMkLst>
            <pc:docMk/>
            <pc:sldMk cId="3026645489" sldId="276"/>
            <ac:spMk id="16" creationId="{2B9F1CBE-2F4A-31E3-2A67-3E8ABFD3FDA5}"/>
          </ac:spMkLst>
        </pc:spChg>
        <pc:spChg chg="add del mod">
          <ac:chgData name="XuMingle" userId="6accb246-f179-42e5-8cc4-2c1a8de5b234" providerId="ADAL" clId="{0E601E55-D5AE-49BE-9A12-77034AC5D503}" dt="2022-11-29T03:52:21.775" v="7034" actId="478"/>
          <ac:spMkLst>
            <pc:docMk/>
            <pc:sldMk cId="3026645489" sldId="276"/>
            <ac:spMk id="17" creationId="{282D2B1F-CF2D-587F-63ED-AF866900261F}"/>
          </ac:spMkLst>
        </pc:spChg>
        <pc:spChg chg="add del mod">
          <ac:chgData name="XuMingle" userId="6accb246-f179-42e5-8cc4-2c1a8de5b234" providerId="ADAL" clId="{0E601E55-D5AE-49BE-9A12-77034AC5D503}" dt="2022-11-29T03:52:34.058" v="7037" actId="478"/>
          <ac:spMkLst>
            <pc:docMk/>
            <pc:sldMk cId="3026645489" sldId="276"/>
            <ac:spMk id="24" creationId="{3A92A411-B39C-3532-F136-710FBED5ED7A}"/>
          </ac:spMkLst>
        </pc:spChg>
        <pc:spChg chg="add del mod">
          <ac:chgData name="XuMingle" userId="6accb246-f179-42e5-8cc4-2c1a8de5b234" providerId="ADAL" clId="{0E601E55-D5AE-49BE-9A12-77034AC5D503}" dt="2022-11-29T03:52:21.775" v="7034" actId="478"/>
          <ac:spMkLst>
            <pc:docMk/>
            <pc:sldMk cId="3026645489" sldId="276"/>
            <ac:spMk id="25" creationId="{56EBFFA8-633D-7BC6-BAF8-6F208E85123D}"/>
          </ac:spMkLst>
        </pc:spChg>
        <pc:spChg chg="add mod">
          <ac:chgData name="XuMingle" userId="6accb246-f179-42e5-8cc4-2c1a8de5b234" providerId="ADAL" clId="{0E601E55-D5AE-49BE-9A12-77034AC5D503}" dt="2022-11-29T04:16:15.535" v="7662" actId="164"/>
          <ac:spMkLst>
            <pc:docMk/>
            <pc:sldMk cId="3026645489" sldId="276"/>
            <ac:spMk id="30" creationId="{DA08C57D-A93E-23C4-DBDB-23C20BB9782B}"/>
          </ac:spMkLst>
        </pc:spChg>
        <pc:spChg chg="add mod">
          <ac:chgData name="XuMingle" userId="6accb246-f179-42e5-8cc4-2c1a8de5b234" providerId="ADAL" clId="{0E601E55-D5AE-49BE-9A12-77034AC5D503}" dt="2022-11-29T04:16:56.895" v="7672"/>
          <ac:spMkLst>
            <pc:docMk/>
            <pc:sldMk cId="3026645489" sldId="276"/>
            <ac:spMk id="31" creationId="{42474FB6-A6A3-E938-0CED-ED68DD62931C}"/>
          </ac:spMkLst>
        </pc:spChg>
        <pc:spChg chg="add mod topLvl">
          <ac:chgData name="XuMingle" userId="6accb246-f179-42e5-8cc4-2c1a8de5b234" providerId="ADAL" clId="{0E601E55-D5AE-49BE-9A12-77034AC5D503}" dt="2022-11-29T04:16:29.213" v="7664" actId="164"/>
          <ac:spMkLst>
            <pc:docMk/>
            <pc:sldMk cId="3026645489" sldId="276"/>
            <ac:spMk id="32" creationId="{2EA04D5B-4BC0-A842-8188-BD6097E57EDC}"/>
          </ac:spMkLst>
        </pc:spChg>
        <pc:spChg chg="add mod topLvl">
          <ac:chgData name="XuMingle" userId="6accb246-f179-42e5-8cc4-2c1a8de5b234" providerId="ADAL" clId="{0E601E55-D5AE-49BE-9A12-77034AC5D503}" dt="2022-11-29T04:16:29.213" v="7664" actId="164"/>
          <ac:spMkLst>
            <pc:docMk/>
            <pc:sldMk cId="3026645489" sldId="276"/>
            <ac:spMk id="34" creationId="{B41D2D88-50C6-5D39-CEE0-3443126DA230}"/>
          </ac:spMkLst>
        </pc:spChg>
        <pc:spChg chg="add mod">
          <ac:chgData name="XuMingle" userId="6accb246-f179-42e5-8cc4-2c1a8de5b234" providerId="ADAL" clId="{0E601E55-D5AE-49BE-9A12-77034AC5D503}" dt="2022-11-29T04:17:00.127" v="7673" actId="12788"/>
          <ac:spMkLst>
            <pc:docMk/>
            <pc:sldMk cId="3026645489" sldId="276"/>
            <ac:spMk id="35" creationId="{B9BE4AC3-1875-C10E-8ABA-D651A6167FD3}"/>
          </ac:spMkLst>
        </pc:spChg>
        <pc:spChg chg="add mod">
          <ac:chgData name="XuMingle" userId="6accb246-f179-42e5-8cc4-2c1a8de5b234" providerId="ADAL" clId="{0E601E55-D5AE-49BE-9A12-77034AC5D503}" dt="2022-11-29T04:16:15.535" v="7662" actId="164"/>
          <ac:spMkLst>
            <pc:docMk/>
            <pc:sldMk cId="3026645489" sldId="276"/>
            <ac:spMk id="36" creationId="{3823C71D-C35D-DAB6-8373-A9FFA34500BF}"/>
          </ac:spMkLst>
        </pc:spChg>
        <pc:spChg chg="add del mod">
          <ac:chgData name="XuMingle" userId="6accb246-f179-42e5-8cc4-2c1a8de5b234" providerId="ADAL" clId="{0E601E55-D5AE-49BE-9A12-77034AC5D503}" dt="2022-11-29T04:06:17.416" v="7535" actId="478"/>
          <ac:spMkLst>
            <pc:docMk/>
            <pc:sldMk cId="3026645489" sldId="276"/>
            <ac:spMk id="38" creationId="{59B3E7CD-F48D-CDEC-11FE-890A74C0E88E}"/>
          </ac:spMkLst>
        </pc:spChg>
        <pc:spChg chg="add mod">
          <ac:chgData name="XuMingle" userId="6accb246-f179-42e5-8cc4-2c1a8de5b234" providerId="ADAL" clId="{0E601E55-D5AE-49BE-9A12-77034AC5D503}" dt="2022-11-29T04:16:56.895" v="7672"/>
          <ac:spMkLst>
            <pc:docMk/>
            <pc:sldMk cId="3026645489" sldId="276"/>
            <ac:spMk id="41" creationId="{0F25D092-3E0A-74DD-8880-A426331D9178}"/>
          </ac:spMkLst>
        </pc:spChg>
        <pc:spChg chg="add mod ord topLvl">
          <ac:chgData name="XuMingle" userId="6accb246-f179-42e5-8cc4-2c1a8de5b234" providerId="ADAL" clId="{0E601E55-D5AE-49BE-9A12-77034AC5D503}" dt="2022-11-29T04:16:29.213" v="7664" actId="164"/>
          <ac:spMkLst>
            <pc:docMk/>
            <pc:sldMk cId="3026645489" sldId="276"/>
            <ac:spMk id="43" creationId="{9C30267F-9328-0CAA-93ED-FD2BC6726737}"/>
          </ac:spMkLst>
        </pc:spChg>
        <pc:spChg chg="mod">
          <ac:chgData name="XuMingle" userId="6accb246-f179-42e5-8cc4-2c1a8de5b234" providerId="ADAL" clId="{0E601E55-D5AE-49BE-9A12-77034AC5D503}" dt="2022-11-29T04:14:27.199" v="7632" actId="571"/>
          <ac:spMkLst>
            <pc:docMk/>
            <pc:sldMk cId="3026645489" sldId="276"/>
            <ac:spMk id="47" creationId="{4CA53ACF-89A4-982F-AD20-82DFAFB519F5}"/>
          </ac:spMkLst>
        </pc:spChg>
        <pc:spChg chg="mod">
          <ac:chgData name="XuMingle" userId="6accb246-f179-42e5-8cc4-2c1a8de5b234" providerId="ADAL" clId="{0E601E55-D5AE-49BE-9A12-77034AC5D503}" dt="2022-11-29T04:14:27.199" v="7632" actId="571"/>
          <ac:spMkLst>
            <pc:docMk/>
            <pc:sldMk cId="3026645489" sldId="276"/>
            <ac:spMk id="48" creationId="{0475D6CF-C4B9-ABFE-BE84-E7AD549BD8D6}"/>
          </ac:spMkLst>
        </pc:spChg>
        <pc:spChg chg="mod">
          <ac:chgData name="XuMingle" userId="6accb246-f179-42e5-8cc4-2c1a8de5b234" providerId="ADAL" clId="{0E601E55-D5AE-49BE-9A12-77034AC5D503}" dt="2022-11-29T04:14:27.199" v="7632" actId="571"/>
          <ac:spMkLst>
            <pc:docMk/>
            <pc:sldMk cId="3026645489" sldId="276"/>
            <ac:spMk id="49" creationId="{C84F6D80-392C-9C0D-0CD7-237092FCDF00}"/>
          </ac:spMkLst>
        </pc:spChg>
        <pc:spChg chg="mod ord topLvl">
          <ac:chgData name="XuMingle" userId="6accb246-f179-42e5-8cc4-2c1a8de5b234" providerId="ADAL" clId="{0E601E55-D5AE-49BE-9A12-77034AC5D503}" dt="2022-11-29T04:16:56.895" v="7672"/>
          <ac:spMkLst>
            <pc:docMk/>
            <pc:sldMk cId="3026645489" sldId="276"/>
            <ac:spMk id="52" creationId="{FA7F5745-1015-D591-859E-23CB54E18196}"/>
          </ac:spMkLst>
        </pc:spChg>
        <pc:spChg chg="del mod topLvl">
          <ac:chgData name="XuMingle" userId="6accb246-f179-42e5-8cc4-2c1a8de5b234" providerId="ADAL" clId="{0E601E55-D5AE-49BE-9A12-77034AC5D503}" dt="2022-11-29T04:15:45.523" v="7654" actId="478"/>
          <ac:spMkLst>
            <pc:docMk/>
            <pc:sldMk cId="3026645489" sldId="276"/>
            <ac:spMk id="53" creationId="{B91957CC-01F6-DC79-1934-CC5F95EF177D}"/>
          </ac:spMkLst>
        </pc:spChg>
        <pc:spChg chg="del mod topLvl">
          <ac:chgData name="XuMingle" userId="6accb246-f179-42e5-8cc4-2c1a8de5b234" providerId="ADAL" clId="{0E601E55-D5AE-49BE-9A12-77034AC5D503}" dt="2022-11-29T04:15:39.276" v="7653" actId="478"/>
          <ac:spMkLst>
            <pc:docMk/>
            <pc:sldMk cId="3026645489" sldId="276"/>
            <ac:spMk id="54" creationId="{8619457F-DCF0-8008-8CFD-7590C407A82F}"/>
          </ac:spMkLst>
        </pc:spChg>
        <pc:spChg chg="add del mod">
          <ac:chgData name="XuMingle" userId="6accb246-f179-42e5-8cc4-2c1a8de5b234" providerId="ADAL" clId="{0E601E55-D5AE-49BE-9A12-77034AC5D503}" dt="2022-11-29T04:15:49.650" v="7656" actId="478"/>
          <ac:spMkLst>
            <pc:docMk/>
            <pc:sldMk cId="3026645489" sldId="276"/>
            <ac:spMk id="57" creationId="{489E0486-E620-EA1E-59A7-24C6C81CC324}"/>
          </ac:spMkLst>
        </pc:spChg>
        <pc:spChg chg="add mod topLvl">
          <ac:chgData name="XuMingle" userId="6accb246-f179-42e5-8cc4-2c1a8de5b234" providerId="ADAL" clId="{0E601E55-D5AE-49BE-9A12-77034AC5D503}" dt="2022-11-29T04:16:47.623" v="7668" actId="164"/>
          <ac:spMkLst>
            <pc:docMk/>
            <pc:sldMk cId="3026645489" sldId="276"/>
            <ac:spMk id="58" creationId="{AEF28C16-F21B-2828-E20A-3A91B3DBF1A7}"/>
          </ac:spMkLst>
        </pc:spChg>
        <pc:grpChg chg="add del mod ord">
          <ac:chgData name="XuMingle" userId="6accb246-f179-42e5-8cc4-2c1a8de5b234" providerId="ADAL" clId="{0E601E55-D5AE-49BE-9A12-77034AC5D503}" dt="2022-11-29T04:16:23.551" v="7663" actId="165"/>
          <ac:grpSpMkLst>
            <pc:docMk/>
            <pc:sldMk cId="3026645489" sldId="276"/>
            <ac:grpSpMk id="44" creationId="{BC6C5836-BF55-42A5-6251-1631868C5A72}"/>
          </ac:grpSpMkLst>
        </pc:grpChg>
        <pc:grpChg chg="add mod">
          <ac:chgData name="XuMingle" userId="6accb246-f179-42e5-8cc4-2c1a8de5b234" providerId="ADAL" clId="{0E601E55-D5AE-49BE-9A12-77034AC5D503}" dt="2022-11-29T04:14:21.811" v="7631" actId="164"/>
          <ac:grpSpMkLst>
            <pc:docMk/>
            <pc:sldMk cId="3026645489" sldId="276"/>
            <ac:grpSpMk id="45" creationId="{10505D99-3CE8-5D42-2D62-FFDDACF98D3C}"/>
          </ac:grpSpMkLst>
        </pc:grpChg>
        <pc:grpChg chg="add del mod">
          <ac:chgData name="XuMingle" userId="6accb246-f179-42e5-8cc4-2c1a8de5b234" providerId="ADAL" clId="{0E601E55-D5AE-49BE-9A12-77034AC5D503}" dt="2022-11-29T04:15:31.857" v="7650" actId="478"/>
          <ac:grpSpMkLst>
            <pc:docMk/>
            <pc:sldMk cId="3026645489" sldId="276"/>
            <ac:grpSpMk id="46" creationId="{4C3F09FC-D5B6-6C05-3F71-D583B82CFDF8}"/>
          </ac:grpSpMkLst>
        </pc:grpChg>
        <pc:grpChg chg="add del mod">
          <ac:chgData name="XuMingle" userId="6accb246-f179-42e5-8cc4-2c1a8de5b234" providerId="ADAL" clId="{0E601E55-D5AE-49BE-9A12-77034AC5D503}" dt="2022-11-29T04:14:58.387" v="7637" actId="165"/>
          <ac:grpSpMkLst>
            <pc:docMk/>
            <pc:sldMk cId="3026645489" sldId="276"/>
            <ac:grpSpMk id="51" creationId="{D732A5A8-652B-B653-E936-E425F0167DFC}"/>
          </ac:grpSpMkLst>
        </pc:grpChg>
        <pc:grpChg chg="add del mod">
          <ac:chgData name="XuMingle" userId="6accb246-f179-42e5-8cc4-2c1a8de5b234" providerId="ADAL" clId="{0E601E55-D5AE-49BE-9A12-77034AC5D503}" dt="2022-11-29T04:15:28.867" v="7648" actId="164"/>
          <ac:grpSpMkLst>
            <pc:docMk/>
            <pc:sldMk cId="3026645489" sldId="276"/>
            <ac:grpSpMk id="56" creationId="{4E3800B4-0042-34AA-155F-4372BEB1F169}"/>
          </ac:grpSpMkLst>
        </pc:grpChg>
        <pc:grpChg chg="add mod">
          <ac:chgData name="XuMingle" userId="6accb246-f179-42e5-8cc4-2c1a8de5b234" providerId="ADAL" clId="{0E601E55-D5AE-49BE-9A12-77034AC5D503}" dt="2022-11-29T04:16:56.895" v="7672"/>
          <ac:grpSpMkLst>
            <pc:docMk/>
            <pc:sldMk cId="3026645489" sldId="276"/>
            <ac:grpSpMk id="59" creationId="{688CC7A2-858B-8814-62B5-BC51134E2E5C}"/>
          </ac:grpSpMkLst>
        </pc:grpChg>
        <pc:grpChg chg="add mod">
          <ac:chgData name="XuMingle" userId="6accb246-f179-42e5-8cc4-2c1a8de5b234" providerId="ADAL" clId="{0E601E55-D5AE-49BE-9A12-77034AC5D503}" dt="2022-11-29T04:16:47.623" v="7668" actId="164"/>
          <ac:grpSpMkLst>
            <pc:docMk/>
            <pc:sldMk cId="3026645489" sldId="276"/>
            <ac:grpSpMk id="60" creationId="{1334FB3F-025E-44D3-7E2E-B44BB746BABD}"/>
          </ac:grpSpMkLst>
        </pc:grpChg>
        <pc:grpChg chg="add mod">
          <ac:chgData name="XuMingle" userId="6accb246-f179-42e5-8cc4-2c1a8de5b234" providerId="ADAL" clId="{0E601E55-D5AE-49BE-9A12-77034AC5D503}" dt="2022-11-29T04:16:29.213" v="7664" actId="164"/>
          <ac:grpSpMkLst>
            <pc:docMk/>
            <pc:sldMk cId="3026645489" sldId="276"/>
            <ac:grpSpMk id="61" creationId="{C9C14C40-6865-B6C7-C115-DE5E6B5F0329}"/>
          </ac:grpSpMkLst>
        </pc:grpChg>
        <pc:grpChg chg="add mod">
          <ac:chgData name="XuMingle" userId="6accb246-f179-42e5-8cc4-2c1a8de5b234" providerId="ADAL" clId="{0E601E55-D5AE-49BE-9A12-77034AC5D503}" dt="2022-11-29T04:17:07.509" v="7674" actId="1076"/>
          <ac:grpSpMkLst>
            <pc:docMk/>
            <pc:sldMk cId="3026645489" sldId="276"/>
            <ac:grpSpMk id="62" creationId="{5B03DFBA-C09E-1970-5D2F-FFFD97576E5D}"/>
          </ac:grpSpMkLst>
        </pc:grp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5" creationId="{E553C9D8-4F2C-FA99-0F10-B1E0459C245C}"/>
          </ac:picMkLst>
        </pc:pic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6" creationId="{F04AF8D8-B2E4-83EF-7B3B-42C4E6D8F956}"/>
          </ac:picMkLst>
        </pc:pic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7" creationId="{D9EC59A8-060D-D661-32D9-AE55BDDBAA9B}"/>
          </ac:picMkLst>
        </pc:pic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9" creationId="{5B2DC399-FCEE-EC98-4B7D-84B92664B31E}"/>
          </ac:picMkLst>
        </pc:pic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10" creationId="{D36C0941-8587-1AC7-A70D-32044DCA25AD}"/>
          </ac:picMkLst>
        </pc:picChg>
        <pc:picChg chg="add del mod">
          <ac:chgData name="XuMingle" userId="6accb246-f179-42e5-8cc4-2c1a8de5b234" providerId="ADAL" clId="{0E601E55-D5AE-49BE-9A12-77034AC5D503}" dt="2022-11-29T03:53:38.898" v="7051" actId="478"/>
          <ac:picMkLst>
            <pc:docMk/>
            <pc:sldMk cId="3026645489" sldId="276"/>
            <ac:picMk id="12" creationId="{9BB04180-94F7-9303-E686-FF7108A36332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13" creationId="{1AFC506A-5AC5-8903-DA6A-C22C6C066933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14" creationId="{1E6691C6-85F0-B84E-4CDF-AE48969085A6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15" creationId="{43AC7E2A-829B-9131-3A83-288D9963F491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18" creationId="{F496F3C9-3B98-F8B5-2714-3CAEAD726E0A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19" creationId="{EF3E93A7-21BC-334C-FBF4-5C8CA25B4D86}"/>
          </ac:picMkLst>
        </pc:picChg>
        <pc:picChg chg="add del mod">
          <ac:chgData name="XuMingle" userId="6accb246-f179-42e5-8cc4-2c1a8de5b234" providerId="ADAL" clId="{0E601E55-D5AE-49BE-9A12-77034AC5D503}" dt="2022-11-29T03:53:33.821" v="7050" actId="478"/>
          <ac:picMkLst>
            <pc:docMk/>
            <pc:sldMk cId="3026645489" sldId="276"/>
            <ac:picMk id="20" creationId="{9BEAB80E-E975-0ABB-4AB1-BF08FF65D1B2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1" creationId="{8E47FF0D-6CC0-BC4C-2A6E-433DCE67CC25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2" creationId="{7CC1E522-D30E-B530-B02A-D26B3250278C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3" creationId="{73C48F18-D06A-3A4A-9848-76D3D64CDE6C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6" creationId="{9037D489-D7B8-6EC5-0A08-D98C2F2C4625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7" creationId="{4E47AA33-40C0-AE37-D19C-38FF7CAF09CB}"/>
          </ac:picMkLst>
        </pc:picChg>
        <pc:picChg chg="add del mod">
          <ac:chgData name="XuMingle" userId="6accb246-f179-42e5-8cc4-2c1a8de5b234" providerId="ADAL" clId="{0E601E55-D5AE-49BE-9A12-77034AC5D503}" dt="2022-11-29T03:53:21.747" v="7047" actId="478"/>
          <ac:picMkLst>
            <pc:docMk/>
            <pc:sldMk cId="3026645489" sldId="276"/>
            <ac:picMk id="28" creationId="{D84021DA-DDA5-A281-C8A2-97CC224DAE81}"/>
          </ac:picMkLst>
        </pc:picChg>
        <pc:picChg chg="add del mod topLvl modCrop">
          <ac:chgData name="XuMingle" userId="6accb246-f179-42e5-8cc4-2c1a8de5b234" providerId="ADAL" clId="{0E601E55-D5AE-49BE-9A12-77034AC5D503}" dt="2022-11-29T04:16:29.213" v="7664" actId="164"/>
          <ac:picMkLst>
            <pc:docMk/>
            <pc:sldMk cId="3026645489" sldId="276"/>
            <ac:picMk id="40" creationId="{A60E6945-107E-AD1B-3A8D-09E056319F83}"/>
          </ac:picMkLst>
        </pc:picChg>
        <pc:picChg chg="add mod modCrop">
          <ac:chgData name="XuMingle" userId="6accb246-f179-42e5-8cc4-2c1a8de5b234" providerId="ADAL" clId="{0E601E55-D5AE-49BE-9A12-77034AC5D503}" dt="2022-11-29T04:16:15.535" v="7662" actId="164"/>
          <ac:picMkLst>
            <pc:docMk/>
            <pc:sldMk cId="3026645489" sldId="276"/>
            <ac:picMk id="42" creationId="{F9938F76-4EA4-A452-7750-28908E852E87}"/>
          </ac:picMkLst>
        </pc:picChg>
        <pc:picChg chg="add del mod">
          <ac:chgData name="XuMingle" userId="6accb246-f179-42e5-8cc4-2c1a8de5b234" providerId="ADAL" clId="{0E601E55-D5AE-49BE-9A12-77034AC5D503}" dt="2022-11-29T04:15:25.628" v="7646" actId="478"/>
          <ac:picMkLst>
            <pc:docMk/>
            <pc:sldMk cId="3026645489" sldId="276"/>
            <ac:picMk id="50" creationId="{3AA96A2C-A0DA-936D-513F-6D1F54DC9197}"/>
          </ac:picMkLst>
        </pc:picChg>
        <pc:picChg chg="del mod topLvl">
          <ac:chgData name="XuMingle" userId="6accb246-f179-42e5-8cc4-2c1a8de5b234" providerId="ADAL" clId="{0E601E55-D5AE-49BE-9A12-77034AC5D503}" dt="2022-11-29T04:15:30.783" v="7649" actId="478"/>
          <ac:picMkLst>
            <pc:docMk/>
            <pc:sldMk cId="3026645489" sldId="276"/>
            <ac:picMk id="55" creationId="{9BEB4854-8E3B-0D63-FDB0-62AB3D5A8C84}"/>
          </ac:picMkLst>
        </pc:picChg>
      </pc:sldChg>
      <pc:sldChg chg="addSp modSp add mod">
        <pc:chgData name="XuMingle" userId="6accb246-f179-42e5-8cc4-2c1a8de5b234" providerId="ADAL" clId="{0E601E55-D5AE-49BE-9A12-77034AC5D503}" dt="2022-11-29T04:51:06.117" v="8266" actId="14100"/>
        <pc:sldMkLst>
          <pc:docMk/>
          <pc:sldMk cId="1138948444" sldId="277"/>
        </pc:sldMkLst>
        <pc:spChg chg="mod">
          <ac:chgData name="XuMingle" userId="6accb246-f179-42e5-8cc4-2c1a8de5b234" providerId="ADAL" clId="{0E601E55-D5AE-49BE-9A12-77034AC5D503}" dt="2022-11-29T04:45:56.972" v="8230" actId="14100"/>
          <ac:spMkLst>
            <pc:docMk/>
            <pc:sldMk cId="1138948444" sldId="277"/>
            <ac:spMk id="2" creationId="{D8C7016E-A10F-C2D4-EB27-35C5D5B7E10E}"/>
          </ac:spMkLst>
        </pc:spChg>
        <pc:spChg chg="mod">
          <ac:chgData name="XuMingle" userId="6accb246-f179-42e5-8cc4-2c1a8de5b234" providerId="ADAL" clId="{0E601E55-D5AE-49BE-9A12-77034AC5D503}" dt="2022-11-29T04:32:06.058" v="7821" actId="20577"/>
          <ac:spMkLst>
            <pc:docMk/>
            <pc:sldMk cId="1138948444" sldId="277"/>
            <ac:spMk id="4" creationId="{D503FCDB-4277-6F9F-DA9A-33905806A2F1}"/>
          </ac:spMkLst>
        </pc:spChg>
        <pc:picChg chg="add mod">
          <ac:chgData name="XuMingle" userId="6accb246-f179-42e5-8cc4-2c1a8de5b234" providerId="ADAL" clId="{0E601E55-D5AE-49BE-9A12-77034AC5D503}" dt="2022-11-29T04:50:56.089" v="8263" actId="14100"/>
          <ac:picMkLst>
            <pc:docMk/>
            <pc:sldMk cId="1138948444" sldId="277"/>
            <ac:picMk id="5" creationId="{450E040F-BC1E-C939-6BAB-861D0B271206}"/>
          </ac:picMkLst>
        </pc:picChg>
        <pc:picChg chg="add mod">
          <ac:chgData name="XuMingle" userId="6accb246-f179-42e5-8cc4-2c1a8de5b234" providerId="ADAL" clId="{0E601E55-D5AE-49BE-9A12-77034AC5D503}" dt="2022-11-29T04:50:51.897" v="8262" actId="14100"/>
          <ac:picMkLst>
            <pc:docMk/>
            <pc:sldMk cId="1138948444" sldId="277"/>
            <ac:picMk id="6" creationId="{8EA50DAE-A7EF-70AE-ECE8-FF2DFE5489EE}"/>
          </ac:picMkLst>
        </pc:picChg>
        <pc:picChg chg="add mod">
          <ac:chgData name="XuMingle" userId="6accb246-f179-42e5-8cc4-2c1a8de5b234" providerId="ADAL" clId="{0E601E55-D5AE-49BE-9A12-77034AC5D503}" dt="2022-11-29T04:51:06.117" v="8266" actId="14100"/>
          <ac:picMkLst>
            <pc:docMk/>
            <pc:sldMk cId="1138948444" sldId="277"/>
            <ac:picMk id="2050" creationId="{99942978-8133-F688-8F5A-00BE75A10AC9}"/>
          </ac:picMkLst>
        </pc:picChg>
      </pc:sldChg>
      <pc:sldChg chg="delSp modSp new del mod">
        <pc:chgData name="XuMingle" userId="6accb246-f179-42e5-8cc4-2c1a8de5b234" providerId="ADAL" clId="{0E601E55-D5AE-49BE-9A12-77034AC5D503}" dt="2022-11-29T04:43:25.510" v="8192" actId="47"/>
        <pc:sldMkLst>
          <pc:docMk/>
          <pc:sldMk cId="2729792702" sldId="278"/>
        </pc:sldMkLst>
        <pc:spChg chg="del">
          <ac:chgData name="XuMingle" userId="6accb246-f179-42e5-8cc4-2c1a8de5b234" providerId="ADAL" clId="{0E601E55-D5AE-49BE-9A12-77034AC5D503}" dt="2022-11-29T04:36:02.245" v="7905" actId="478"/>
          <ac:spMkLst>
            <pc:docMk/>
            <pc:sldMk cId="2729792702" sldId="278"/>
            <ac:spMk id="2" creationId="{7B1AAAB4-A6AE-657F-3F93-12AA223CD4E6}"/>
          </ac:spMkLst>
        </pc:spChg>
        <pc:spChg chg="mod">
          <ac:chgData name="XuMingle" userId="6accb246-f179-42e5-8cc4-2c1a8de5b234" providerId="ADAL" clId="{0E601E55-D5AE-49BE-9A12-77034AC5D503}" dt="2022-11-29T04:36:22.740" v="7945" actId="20577"/>
          <ac:spMkLst>
            <pc:docMk/>
            <pc:sldMk cId="2729792702" sldId="278"/>
            <ac:spMk id="4" creationId="{646563AA-05C4-27A1-598C-768DB80E258D}"/>
          </ac:spMkLst>
        </pc:spChg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963996778" sldId="307"/>
        </pc:sldMkLst>
      </pc:sldChg>
      <pc:sldChg chg="del">
        <pc:chgData name="XuMingle" userId="6accb246-f179-42e5-8cc4-2c1a8de5b234" providerId="ADAL" clId="{0E601E55-D5AE-49BE-9A12-77034AC5D503}" dt="2022-11-28T07:16:47.211" v="4" actId="47"/>
        <pc:sldMkLst>
          <pc:docMk/>
          <pc:sldMk cId="3270707634" sldId="311"/>
        </pc:sldMkLst>
      </pc:sldChg>
      <pc:sldChg chg="del">
        <pc:chgData name="XuMingle" userId="6accb246-f179-42e5-8cc4-2c1a8de5b234" providerId="ADAL" clId="{0E601E55-D5AE-49BE-9A12-77034AC5D503}" dt="2022-11-28T07:16:47.318" v="6" actId="47"/>
        <pc:sldMkLst>
          <pc:docMk/>
          <pc:sldMk cId="2033046439" sldId="312"/>
        </pc:sldMkLst>
      </pc:sldChg>
      <pc:sldChg chg="del">
        <pc:chgData name="XuMingle" userId="6accb246-f179-42e5-8cc4-2c1a8de5b234" providerId="ADAL" clId="{0E601E55-D5AE-49BE-9A12-77034AC5D503}" dt="2022-11-28T07:16:47.408" v="8" actId="47"/>
        <pc:sldMkLst>
          <pc:docMk/>
          <pc:sldMk cId="4070194147" sldId="314"/>
        </pc:sldMkLst>
      </pc:sldChg>
      <pc:sldChg chg="del">
        <pc:chgData name="XuMingle" userId="6accb246-f179-42e5-8cc4-2c1a8de5b234" providerId="ADAL" clId="{0E601E55-D5AE-49BE-9A12-77034AC5D503}" dt="2022-11-28T07:16:47.461" v="9" actId="47"/>
        <pc:sldMkLst>
          <pc:docMk/>
          <pc:sldMk cId="3638203209" sldId="315"/>
        </pc:sldMkLst>
      </pc:sldChg>
      <pc:sldChg chg="del">
        <pc:chgData name="XuMingle" userId="6accb246-f179-42e5-8cc4-2c1a8de5b234" providerId="ADAL" clId="{0E601E55-D5AE-49BE-9A12-77034AC5D503}" dt="2022-11-28T07:16:47.262" v="5" actId="47"/>
        <pc:sldMkLst>
          <pc:docMk/>
          <pc:sldMk cId="536092073" sldId="316"/>
        </pc:sldMkLst>
      </pc:sldChg>
      <pc:sldChg chg="del">
        <pc:chgData name="XuMingle" userId="6accb246-f179-42e5-8cc4-2c1a8de5b234" providerId="ADAL" clId="{0E601E55-D5AE-49BE-9A12-77034AC5D503}" dt="2022-11-28T07:16:47.362" v="7" actId="47"/>
        <pc:sldMkLst>
          <pc:docMk/>
          <pc:sldMk cId="409548635" sldId="317"/>
        </pc:sldMkLst>
      </pc:sldChg>
      <pc:sldChg chg="del">
        <pc:chgData name="XuMingle" userId="6accb246-f179-42e5-8cc4-2c1a8de5b234" providerId="ADAL" clId="{0E601E55-D5AE-49BE-9A12-77034AC5D503}" dt="2022-11-28T07:16:47.515" v="10" actId="47"/>
        <pc:sldMkLst>
          <pc:docMk/>
          <pc:sldMk cId="1389501787" sldId="318"/>
        </pc:sldMkLst>
      </pc:sldChg>
      <pc:sldChg chg="del">
        <pc:chgData name="XuMingle" userId="6accb246-f179-42e5-8cc4-2c1a8de5b234" providerId="ADAL" clId="{0E601E55-D5AE-49BE-9A12-77034AC5D503}" dt="2022-11-28T07:16:47.925" v="18" actId="47"/>
        <pc:sldMkLst>
          <pc:docMk/>
          <pc:sldMk cId="2678274321" sldId="319"/>
        </pc:sldMkLst>
      </pc:sldChg>
      <pc:sldChg chg="del">
        <pc:chgData name="XuMingle" userId="6accb246-f179-42e5-8cc4-2c1a8de5b234" providerId="ADAL" clId="{0E601E55-D5AE-49BE-9A12-77034AC5D503}" dt="2022-11-28T07:16:47.560" v="11" actId="47"/>
        <pc:sldMkLst>
          <pc:docMk/>
          <pc:sldMk cId="63215616" sldId="320"/>
        </pc:sldMkLst>
      </pc:sldChg>
      <pc:sldChg chg="del">
        <pc:chgData name="XuMingle" userId="6accb246-f179-42e5-8cc4-2c1a8de5b234" providerId="ADAL" clId="{0E601E55-D5AE-49BE-9A12-77034AC5D503}" dt="2022-11-28T07:16:47.720" v="14" actId="47"/>
        <pc:sldMkLst>
          <pc:docMk/>
          <pc:sldMk cId="2524426440" sldId="321"/>
        </pc:sldMkLst>
      </pc:sldChg>
      <pc:sldChg chg="del">
        <pc:chgData name="XuMingle" userId="6accb246-f179-42e5-8cc4-2c1a8de5b234" providerId="ADAL" clId="{0E601E55-D5AE-49BE-9A12-77034AC5D503}" dt="2022-11-28T07:16:47.613" v="12" actId="47"/>
        <pc:sldMkLst>
          <pc:docMk/>
          <pc:sldMk cId="1000711990" sldId="322"/>
        </pc:sldMkLst>
      </pc:sldChg>
      <pc:sldChg chg="del">
        <pc:chgData name="XuMingle" userId="6accb246-f179-42e5-8cc4-2c1a8de5b234" providerId="ADAL" clId="{0E601E55-D5AE-49BE-9A12-77034AC5D503}" dt="2022-11-28T07:16:47.667" v="13" actId="47"/>
        <pc:sldMkLst>
          <pc:docMk/>
          <pc:sldMk cId="1147786809" sldId="323"/>
        </pc:sldMkLst>
      </pc:sldChg>
      <pc:sldChg chg="del">
        <pc:chgData name="XuMingle" userId="6accb246-f179-42e5-8cc4-2c1a8de5b234" providerId="ADAL" clId="{0E601E55-D5AE-49BE-9A12-77034AC5D503}" dt="2022-11-28T07:16:47.763" v="15" actId="47"/>
        <pc:sldMkLst>
          <pc:docMk/>
          <pc:sldMk cId="726127479" sldId="324"/>
        </pc:sldMkLst>
      </pc:sldChg>
      <pc:sldChg chg="del">
        <pc:chgData name="XuMingle" userId="6accb246-f179-42e5-8cc4-2c1a8de5b234" providerId="ADAL" clId="{0E601E55-D5AE-49BE-9A12-77034AC5D503}" dt="2022-11-28T07:16:47.807" v="16" actId="47"/>
        <pc:sldMkLst>
          <pc:docMk/>
          <pc:sldMk cId="3697160010" sldId="326"/>
        </pc:sldMkLst>
      </pc:sldChg>
      <pc:sldChg chg="del">
        <pc:chgData name="XuMingle" userId="6accb246-f179-42e5-8cc4-2c1a8de5b234" providerId="ADAL" clId="{0E601E55-D5AE-49BE-9A12-77034AC5D503}" dt="2022-11-28T07:16:46.398" v="1" actId="47"/>
        <pc:sldMkLst>
          <pc:docMk/>
          <pc:sldMk cId="119058918" sldId="327"/>
        </pc:sldMkLst>
      </pc:sldChg>
      <pc:sldChg chg="del">
        <pc:chgData name="XuMingle" userId="6accb246-f179-42e5-8cc4-2c1a8de5b234" providerId="ADAL" clId="{0E601E55-D5AE-49BE-9A12-77034AC5D503}" dt="2022-11-28T07:16:47.874" v="17" actId="47"/>
        <pc:sldMkLst>
          <pc:docMk/>
          <pc:sldMk cId="2461897526" sldId="329"/>
        </pc:sldMkLst>
      </pc:sldChg>
      <pc:sldChg chg="del">
        <pc:chgData name="XuMingle" userId="6accb246-f179-42e5-8cc4-2c1a8de5b234" providerId="ADAL" clId="{0E601E55-D5AE-49BE-9A12-77034AC5D503}" dt="2022-11-28T07:16:49.547" v="38" actId="47"/>
        <pc:sldMkLst>
          <pc:docMk/>
          <pc:sldMk cId="1354633868" sldId="331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411008628" sldId="333"/>
        </pc:sldMkLst>
      </pc:sldChg>
      <pc:sldChg chg="del">
        <pc:chgData name="XuMingle" userId="6accb246-f179-42e5-8cc4-2c1a8de5b234" providerId="ADAL" clId="{0E601E55-D5AE-49BE-9A12-77034AC5D503}" dt="2022-11-28T07:16:49.599" v="39" actId="47"/>
        <pc:sldMkLst>
          <pc:docMk/>
          <pc:sldMk cId="1397854221" sldId="334"/>
        </pc:sldMkLst>
      </pc:sldChg>
      <pc:sldChg chg="del">
        <pc:chgData name="XuMingle" userId="6accb246-f179-42e5-8cc4-2c1a8de5b234" providerId="ADAL" clId="{0E601E55-D5AE-49BE-9A12-77034AC5D503}" dt="2022-11-28T07:16:48.134" v="21" actId="47"/>
        <pc:sldMkLst>
          <pc:docMk/>
          <pc:sldMk cId="1020876511" sldId="335"/>
        </pc:sldMkLst>
      </pc:sldChg>
      <pc:sldChg chg="del">
        <pc:chgData name="XuMingle" userId="6accb246-f179-42e5-8cc4-2c1a8de5b234" providerId="ADAL" clId="{0E601E55-D5AE-49BE-9A12-77034AC5D503}" dt="2022-11-28T07:16:48.036" v="20" actId="47"/>
        <pc:sldMkLst>
          <pc:docMk/>
          <pc:sldMk cId="436537531" sldId="336"/>
        </pc:sldMkLst>
      </pc:sldChg>
      <pc:sldChg chg="del">
        <pc:chgData name="XuMingle" userId="6accb246-f179-42e5-8cc4-2c1a8de5b234" providerId="ADAL" clId="{0E601E55-D5AE-49BE-9A12-77034AC5D503}" dt="2022-11-28T07:16:47.975" v="19" actId="47"/>
        <pc:sldMkLst>
          <pc:docMk/>
          <pc:sldMk cId="2772831658" sldId="337"/>
        </pc:sldMkLst>
      </pc:sldChg>
      <pc:sldChg chg="del">
        <pc:chgData name="XuMingle" userId="6accb246-f179-42e5-8cc4-2c1a8de5b234" providerId="ADAL" clId="{0E601E55-D5AE-49BE-9A12-77034AC5D503}" dt="2022-11-28T07:16:48.451" v="23" actId="47"/>
        <pc:sldMkLst>
          <pc:docMk/>
          <pc:sldMk cId="2702111887" sldId="340"/>
        </pc:sldMkLst>
      </pc:sldChg>
      <pc:sldChg chg="del">
        <pc:chgData name="XuMingle" userId="6accb246-f179-42e5-8cc4-2c1a8de5b234" providerId="ADAL" clId="{0E601E55-D5AE-49BE-9A12-77034AC5D503}" dt="2022-11-28T07:16:48.701" v="26" actId="47"/>
        <pc:sldMkLst>
          <pc:docMk/>
          <pc:sldMk cId="2399014492" sldId="341"/>
        </pc:sldMkLst>
      </pc:sldChg>
      <pc:sldChg chg="del">
        <pc:chgData name="XuMingle" userId="6accb246-f179-42e5-8cc4-2c1a8de5b234" providerId="ADAL" clId="{0E601E55-D5AE-49BE-9A12-77034AC5D503}" dt="2022-11-28T07:16:48.624" v="25" actId="47"/>
        <pc:sldMkLst>
          <pc:docMk/>
          <pc:sldMk cId="2426047171" sldId="342"/>
        </pc:sldMkLst>
      </pc:sldChg>
      <pc:sldChg chg="del">
        <pc:chgData name="XuMingle" userId="6accb246-f179-42e5-8cc4-2c1a8de5b234" providerId="ADAL" clId="{0E601E55-D5AE-49BE-9A12-77034AC5D503}" dt="2022-11-28T07:16:48.526" v="24" actId="47"/>
        <pc:sldMkLst>
          <pc:docMk/>
          <pc:sldMk cId="987304207" sldId="343"/>
        </pc:sldMkLst>
      </pc:sldChg>
      <pc:sldChg chg="del">
        <pc:chgData name="XuMingle" userId="6accb246-f179-42e5-8cc4-2c1a8de5b234" providerId="ADAL" clId="{0E601E55-D5AE-49BE-9A12-77034AC5D503}" dt="2022-11-28T07:16:48.752" v="27" actId="47"/>
        <pc:sldMkLst>
          <pc:docMk/>
          <pc:sldMk cId="878714524" sldId="344"/>
        </pc:sldMkLst>
      </pc:sldChg>
      <pc:sldChg chg="del">
        <pc:chgData name="XuMingle" userId="6accb246-f179-42e5-8cc4-2c1a8de5b234" providerId="ADAL" clId="{0E601E55-D5AE-49BE-9A12-77034AC5D503}" dt="2022-11-28T07:16:48.872" v="29" actId="47"/>
        <pc:sldMkLst>
          <pc:docMk/>
          <pc:sldMk cId="4197187181" sldId="345"/>
        </pc:sldMkLst>
      </pc:sldChg>
      <pc:sldChg chg="del">
        <pc:chgData name="XuMingle" userId="6accb246-f179-42e5-8cc4-2c1a8de5b234" providerId="ADAL" clId="{0E601E55-D5AE-49BE-9A12-77034AC5D503}" dt="2022-11-28T07:16:49.094" v="30" actId="47"/>
        <pc:sldMkLst>
          <pc:docMk/>
          <pc:sldMk cId="1032305989" sldId="346"/>
        </pc:sldMkLst>
      </pc:sldChg>
      <pc:sldChg chg="del">
        <pc:chgData name="XuMingle" userId="6accb246-f179-42e5-8cc4-2c1a8de5b234" providerId="ADAL" clId="{0E601E55-D5AE-49BE-9A12-77034AC5D503}" dt="2022-11-28T07:16:49.191" v="31" actId="47"/>
        <pc:sldMkLst>
          <pc:docMk/>
          <pc:sldMk cId="2873383622" sldId="347"/>
        </pc:sldMkLst>
      </pc:sldChg>
      <pc:sldChg chg="del">
        <pc:chgData name="XuMingle" userId="6accb246-f179-42e5-8cc4-2c1a8de5b234" providerId="ADAL" clId="{0E601E55-D5AE-49BE-9A12-77034AC5D503}" dt="2022-11-28T07:16:49.298" v="32" actId="47"/>
        <pc:sldMkLst>
          <pc:docMk/>
          <pc:sldMk cId="3017195660" sldId="348"/>
        </pc:sldMkLst>
      </pc:sldChg>
      <pc:sldChg chg="del">
        <pc:chgData name="XuMingle" userId="6accb246-f179-42e5-8cc4-2c1a8de5b234" providerId="ADAL" clId="{0E601E55-D5AE-49BE-9A12-77034AC5D503}" dt="2022-11-28T07:16:49.343" v="33" actId="47"/>
        <pc:sldMkLst>
          <pc:docMk/>
          <pc:sldMk cId="3781343517" sldId="350"/>
        </pc:sldMkLst>
      </pc:sldChg>
      <pc:sldChg chg="del">
        <pc:chgData name="XuMingle" userId="6accb246-f179-42e5-8cc4-2c1a8de5b234" providerId="ADAL" clId="{0E601E55-D5AE-49BE-9A12-77034AC5D503}" dt="2022-11-28T07:16:49.382" v="34" actId="47"/>
        <pc:sldMkLst>
          <pc:docMk/>
          <pc:sldMk cId="3167019417" sldId="351"/>
        </pc:sldMkLst>
      </pc:sldChg>
      <pc:sldChg chg="del">
        <pc:chgData name="XuMingle" userId="6accb246-f179-42e5-8cc4-2c1a8de5b234" providerId="ADAL" clId="{0E601E55-D5AE-49BE-9A12-77034AC5D503}" dt="2022-11-28T07:16:49.422" v="35" actId="47"/>
        <pc:sldMkLst>
          <pc:docMk/>
          <pc:sldMk cId="3063521669" sldId="352"/>
        </pc:sldMkLst>
      </pc:sldChg>
      <pc:sldChg chg="del">
        <pc:chgData name="XuMingle" userId="6accb246-f179-42e5-8cc4-2c1a8de5b234" providerId="ADAL" clId="{0E601E55-D5AE-49BE-9A12-77034AC5D503}" dt="2022-11-28T07:16:49.460" v="36" actId="47"/>
        <pc:sldMkLst>
          <pc:docMk/>
          <pc:sldMk cId="200928667" sldId="353"/>
        </pc:sldMkLst>
      </pc:sldChg>
      <pc:sldChg chg="del">
        <pc:chgData name="XuMingle" userId="6accb246-f179-42e5-8cc4-2c1a8de5b234" providerId="ADAL" clId="{0E601E55-D5AE-49BE-9A12-77034AC5D503}" dt="2022-11-28T07:16:49.502" v="37" actId="47"/>
        <pc:sldMkLst>
          <pc:docMk/>
          <pc:sldMk cId="3584283917" sldId="354"/>
        </pc:sldMkLst>
      </pc:sldChg>
      <pc:sldChg chg="del">
        <pc:chgData name="XuMingle" userId="6accb246-f179-42e5-8cc4-2c1a8de5b234" providerId="ADAL" clId="{0E601E55-D5AE-49BE-9A12-77034AC5D503}" dt="2022-11-28T07:16:50.454" v="40" actId="47"/>
        <pc:sldMkLst>
          <pc:docMk/>
          <pc:sldMk cId="2654515659" sldId="357"/>
        </pc:sldMkLst>
      </pc:sldChg>
      <pc:sldChg chg="del">
        <pc:chgData name="XuMingle" userId="6accb246-f179-42e5-8cc4-2c1a8de5b234" providerId="ADAL" clId="{0E601E55-D5AE-49BE-9A12-77034AC5D503}" dt="2022-11-28T07:16:50.525" v="41" actId="47"/>
        <pc:sldMkLst>
          <pc:docMk/>
          <pc:sldMk cId="1484754753" sldId="358"/>
        </pc:sldMkLst>
      </pc:sldChg>
      <pc:sldChg chg="del">
        <pc:chgData name="XuMingle" userId="6accb246-f179-42e5-8cc4-2c1a8de5b234" providerId="ADAL" clId="{0E601E55-D5AE-49BE-9A12-77034AC5D503}" dt="2022-11-28T07:16:50.593" v="42" actId="47"/>
        <pc:sldMkLst>
          <pc:docMk/>
          <pc:sldMk cId="2681331595" sldId="359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3846591197" sldId="360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3076822472" sldId="361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690339632" sldId="362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078190044" sldId="363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235379836" sldId="364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85288470" sldId="365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423271636" sldId="367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318993376" sldId="368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603675724" sldId="369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580978772" sldId="371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181882823" sldId="372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4013576626" sldId="373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756476919" sldId="374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323245442" sldId="375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98648559" sldId="376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2179632" sldId="377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414123137" sldId="378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4258466962" sldId="379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3123981299" sldId="380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80504730" sldId="381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617205826" sldId="382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630870169" sldId="383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696455467" sldId="384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050981879" sldId="385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256922826" sldId="386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3850188783" sldId="387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041067279" sldId="388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473004873" sldId="389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1446071783" sldId="390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127045895" sldId="391"/>
        </pc:sldMkLst>
      </pc:sldChg>
      <pc:sldChg chg="del">
        <pc:chgData name="XuMingle" userId="6accb246-f179-42e5-8cc4-2c1a8de5b234" providerId="ADAL" clId="{0E601E55-D5AE-49BE-9A12-77034AC5D503}" dt="2022-11-28T07:16:46.263" v="0" actId="47"/>
        <pc:sldMkLst>
          <pc:docMk/>
          <pc:sldMk cId="1472629936" sldId="393"/>
        </pc:sldMkLst>
      </pc:sldChg>
      <pc:sldChg chg="del">
        <pc:chgData name="XuMingle" userId="6accb246-f179-42e5-8cc4-2c1a8de5b234" providerId="ADAL" clId="{0E601E55-D5AE-49BE-9A12-77034AC5D503}" dt="2022-11-28T07:16:48.256" v="22" actId="47"/>
        <pc:sldMkLst>
          <pc:docMk/>
          <pc:sldMk cId="1336198951" sldId="394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2006888171" sldId="395"/>
        </pc:sldMkLst>
      </pc:sldChg>
      <pc:sldChg chg="del">
        <pc:chgData name="XuMingle" userId="6accb246-f179-42e5-8cc4-2c1a8de5b234" providerId="ADAL" clId="{0E601E55-D5AE-49BE-9A12-77034AC5D503}" dt="2022-11-28T07:16:48.794" v="28" actId="47"/>
        <pc:sldMkLst>
          <pc:docMk/>
          <pc:sldMk cId="958519771" sldId="396"/>
        </pc:sldMkLst>
      </pc:sldChg>
      <pc:sldChg chg="del">
        <pc:chgData name="XuMingle" userId="6accb246-f179-42e5-8cc4-2c1a8de5b234" providerId="ADAL" clId="{0E601E55-D5AE-49BE-9A12-77034AC5D503}" dt="2022-11-28T07:16:46.586" v="2" actId="47"/>
        <pc:sldMkLst>
          <pc:docMk/>
          <pc:sldMk cId="2955887615" sldId="397"/>
        </pc:sldMkLst>
      </pc:sldChg>
      <pc:sldChg chg="del">
        <pc:chgData name="XuMingle" userId="6accb246-f179-42e5-8cc4-2c1a8de5b234" providerId="ADAL" clId="{0E601E55-D5AE-49BE-9A12-77034AC5D503}" dt="2022-11-28T07:16:47.133" v="3" actId="47"/>
        <pc:sldMkLst>
          <pc:docMk/>
          <pc:sldMk cId="1263725448" sldId="398"/>
        </pc:sldMkLst>
      </pc:sldChg>
      <pc:sldChg chg="del">
        <pc:chgData name="XuMingle" userId="6accb246-f179-42e5-8cc4-2c1a8de5b234" providerId="ADAL" clId="{0E601E55-D5AE-49BE-9A12-77034AC5D503}" dt="2022-11-28T07:17:00.937" v="43" actId="47"/>
        <pc:sldMkLst>
          <pc:docMk/>
          <pc:sldMk cId="3479134105" sldId="399"/>
        </pc:sldMkLst>
      </pc:sldChg>
    </pc:docChg>
  </pc:docChgLst>
  <pc:docChgLst>
    <pc:chgData name="XuMingle" userId="6accb246-f179-42e5-8cc4-2c1a8de5b234" providerId="ADAL" clId="{5034C241-73D7-4D78-AFA2-6A387BCD6D11}"/>
    <pc:docChg chg="undo redo custSel addSld delSld modSld sldOrd delSection modSection">
      <pc:chgData name="XuMingle" userId="6accb246-f179-42e5-8cc4-2c1a8de5b234" providerId="ADAL" clId="{5034C241-73D7-4D78-AFA2-6A387BCD6D11}" dt="2023-09-08T00:00:31.836" v="10526" actId="20577"/>
      <pc:docMkLst>
        <pc:docMk/>
      </pc:docMkLst>
      <pc:sldChg chg="addSp delSp modSp mod">
        <pc:chgData name="XuMingle" userId="6accb246-f179-42e5-8cc4-2c1a8de5b234" providerId="ADAL" clId="{5034C241-73D7-4D78-AFA2-6A387BCD6D11}" dt="2023-09-07T00:55:33.605" v="1281" actId="1076"/>
        <pc:sldMkLst>
          <pc:docMk/>
          <pc:sldMk cId="2558930132" sldId="256"/>
        </pc:sldMkLst>
        <pc:spChg chg="mod">
          <ac:chgData name="XuMingle" userId="6accb246-f179-42e5-8cc4-2c1a8de5b234" providerId="ADAL" clId="{5034C241-73D7-4D78-AFA2-6A387BCD6D11}" dt="2023-09-02T12:53:44.791" v="21" actId="20577"/>
          <ac:spMkLst>
            <pc:docMk/>
            <pc:sldMk cId="2558930132" sldId="256"/>
            <ac:spMk id="3" creationId="{8C977B0B-78A5-9FBE-03C9-C6E3918D24B7}"/>
          </ac:spMkLst>
        </pc:spChg>
        <pc:picChg chg="del">
          <ac:chgData name="XuMingle" userId="6accb246-f179-42e5-8cc4-2c1a8de5b234" providerId="ADAL" clId="{5034C241-73D7-4D78-AFA2-6A387BCD6D11}" dt="2023-09-02T12:53:25.399" v="0" actId="478"/>
          <ac:picMkLst>
            <pc:docMk/>
            <pc:sldMk cId="2558930132" sldId="256"/>
            <ac:picMk id="5" creationId="{58C11280-A0DF-EF14-46E0-85974FCF689F}"/>
          </ac:picMkLst>
        </pc:picChg>
        <pc:picChg chg="add mod">
          <ac:chgData name="XuMingle" userId="6accb246-f179-42e5-8cc4-2c1a8de5b234" providerId="ADAL" clId="{5034C241-73D7-4D78-AFA2-6A387BCD6D11}" dt="2023-09-07T00:55:33.605" v="1281" actId="1076"/>
          <ac:picMkLst>
            <pc:docMk/>
            <pc:sldMk cId="2558930132" sldId="256"/>
            <ac:picMk id="5" creationId="{A73AA00E-C550-BE05-1EC3-81DD7F43BDE3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488242530" sldId="258"/>
        </pc:sldMkLst>
      </pc:sldChg>
      <pc:sldChg chg="modSp mod">
        <pc:chgData name="XuMingle" userId="6accb246-f179-42e5-8cc4-2c1a8de5b234" providerId="ADAL" clId="{5034C241-73D7-4D78-AFA2-6A387BCD6D11}" dt="2023-09-02T13:00:54.754" v="633" actId="20577"/>
        <pc:sldMkLst>
          <pc:docMk/>
          <pc:sldMk cId="2105055970" sldId="259"/>
        </pc:sldMkLst>
        <pc:spChg chg="mod">
          <ac:chgData name="XuMingle" userId="6accb246-f179-42e5-8cc4-2c1a8de5b234" providerId="ADAL" clId="{5034C241-73D7-4D78-AFA2-6A387BCD6D11}" dt="2023-09-02T13:00:54.754" v="633" actId="20577"/>
          <ac:spMkLst>
            <pc:docMk/>
            <pc:sldMk cId="2105055970" sldId="259"/>
            <ac:spMk id="2" creationId="{DA592455-37AD-002E-961D-BF2F59970483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662551770" sldId="260"/>
        </pc:sldMkLst>
      </pc:sldChg>
      <pc:sldChg chg="addSp delSp modSp new mod ord">
        <pc:chgData name="XuMingle" userId="6accb246-f179-42e5-8cc4-2c1a8de5b234" providerId="ADAL" clId="{5034C241-73D7-4D78-AFA2-6A387BCD6D11}" dt="2023-09-07T01:12:39.703" v="1788" actId="20577"/>
        <pc:sldMkLst>
          <pc:docMk/>
          <pc:sldMk cId="2451662770" sldId="260"/>
        </pc:sldMkLst>
        <pc:spChg chg="mod">
          <ac:chgData name="XuMingle" userId="6accb246-f179-42e5-8cc4-2c1a8de5b234" providerId="ADAL" clId="{5034C241-73D7-4D78-AFA2-6A387BCD6D11}" dt="2023-09-07T01:09:39.549" v="1643" actId="207"/>
          <ac:spMkLst>
            <pc:docMk/>
            <pc:sldMk cId="2451662770" sldId="260"/>
            <ac:spMk id="2" creationId="{B2D11759-E6E4-6321-4F36-8A6D6C5C92C3}"/>
          </ac:spMkLst>
        </pc:spChg>
        <pc:spChg chg="mod">
          <ac:chgData name="XuMingle" userId="6accb246-f179-42e5-8cc4-2c1a8de5b234" providerId="ADAL" clId="{5034C241-73D7-4D78-AFA2-6A387BCD6D11}" dt="2023-09-07T01:05:49.816" v="1420" actId="20577"/>
          <ac:spMkLst>
            <pc:docMk/>
            <pc:sldMk cId="2451662770" sldId="260"/>
            <ac:spMk id="4" creationId="{287172D5-B908-987C-0B87-FCAAE6513AA3}"/>
          </ac:spMkLst>
        </pc:spChg>
        <pc:spChg chg="mod">
          <ac:chgData name="XuMingle" userId="6accb246-f179-42e5-8cc4-2c1a8de5b234" providerId="ADAL" clId="{5034C241-73D7-4D78-AFA2-6A387BCD6D11}" dt="2023-09-07T01:11:07.984" v="1678" actId="20577"/>
          <ac:spMkLst>
            <pc:docMk/>
            <pc:sldMk cId="2451662770" sldId="260"/>
            <ac:spMk id="5" creationId="{F0BD511C-3F7C-DBB6-FBAF-641A9EDEE25A}"/>
          </ac:spMkLst>
        </pc:spChg>
        <pc:spChg chg="add mod">
          <ac:chgData name="XuMingle" userId="6accb246-f179-42e5-8cc4-2c1a8de5b234" providerId="ADAL" clId="{5034C241-73D7-4D78-AFA2-6A387BCD6D11}" dt="2023-09-07T01:09:29.365" v="1641" actId="115"/>
          <ac:spMkLst>
            <pc:docMk/>
            <pc:sldMk cId="2451662770" sldId="260"/>
            <ac:spMk id="10" creationId="{DBFF0A3B-52E9-4A5E-E8E7-54AB7B328000}"/>
          </ac:spMkLst>
        </pc:spChg>
        <pc:spChg chg="add mod">
          <ac:chgData name="XuMingle" userId="6accb246-f179-42e5-8cc4-2c1a8de5b234" providerId="ADAL" clId="{5034C241-73D7-4D78-AFA2-6A387BCD6D11}" dt="2023-09-07T01:12:39.703" v="1788" actId="20577"/>
          <ac:spMkLst>
            <pc:docMk/>
            <pc:sldMk cId="2451662770" sldId="260"/>
            <ac:spMk id="11" creationId="{46AAD918-1F1C-9C3D-B85B-878BC3183276}"/>
          </ac:spMkLst>
        </pc:spChg>
        <pc:picChg chg="add del mod">
          <ac:chgData name="XuMingle" userId="6accb246-f179-42e5-8cc4-2c1a8de5b234" providerId="ADAL" clId="{5034C241-73D7-4D78-AFA2-6A387BCD6D11}" dt="2023-09-07T00:44:34.444" v="1018" actId="21"/>
          <ac:picMkLst>
            <pc:docMk/>
            <pc:sldMk cId="2451662770" sldId="260"/>
            <ac:picMk id="7" creationId="{1DA7BF51-E78E-D4BA-74A2-6B78CCED23D9}"/>
          </ac:picMkLst>
        </pc:picChg>
        <pc:picChg chg="add mod">
          <ac:chgData name="XuMingle" userId="6accb246-f179-42e5-8cc4-2c1a8de5b234" providerId="ADAL" clId="{5034C241-73D7-4D78-AFA2-6A387BCD6D11}" dt="2023-09-07T01:09:32.972" v="1642" actId="1076"/>
          <ac:picMkLst>
            <pc:docMk/>
            <pc:sldMk cId="2451662770" sldId="260"/>
            <ac:picMk id="9" creationId="{2C5C1E98-9750-4BDB-FE13-D0C8CF889340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44708266" sldId="261"/>
        </pc:sldMkLst>
      </pc:sldChg>
      <pc:sldChg chg="addSp delSp modSp new del mod ord">
        <pc:chgData name="XuMingle" userId="6accb246-f179-42e5-8cc4-2c1a8de5b234" providerId="ADAL" clId="{5034C241-73D7-4D78-AFA2-6A387BCD6D11}" dt="2023-09-07T01:13:07.955" v="1793" actId="47"/>
        <pc:sldMkLst>
          <pc:docMk/>
          <pc:sldMk cId="1737098681" sldId="261"/>
        </pc:sldMkLst>
        <pc:spChg chg="mod">
          <ac:chgData name="XuMingle" userId="6accb246-f179-42e5-8cc4-2c1a8de5b234" providerId="ADAL" clId="{5034C241-73D7-4D78-AFA2-6A387BCD6D11}" dt="2023-09-07T00:47:39.697" v="1196" actId="20577"/>
          <ac:spMkLst>
            <pc:docMk/>
            <pc:sldMk cId="1737098681" sldId="261"/>
            <ac:spMk id="2" creationId="{CCA9E163-4073-6460-CF96-B8DF1D6F615C}"/>
          </ac:spMkLst>
        </pc:spChg>
        <pc:spChg chg="del mod">
          <ac:chgData name="XuMingle" userId="6accb246-f179-42e5-8cc4-2c1a8de5b234" providerId="ADAL" clId="{5034C241-73D7-4D78-AFA2-6A387BCD6D11}" dt="2023-09-07T01:13:01.184" v="1790" actId="21"/>
          <ac:spMkLst>
            <pc:docMk/>
            <pc:sldMk cId="1737098681" sldId="261"/>
            <ac:spMk id="5" creationId="{F1592CC7-A9E9-BDC9-FE0A-E77DF6ED113C}"/>
          </ac:spMkLst>
        </pc:spChg>
        <pc:spChg chg="add mod">
          <ac:chgData name="XuMingle" userId="6accb246-f179-42e5-8cc4-2c1a8de5b234" providerId="ADAL" clId="{5034C241-73D7-4D78-AFA2-6A387BCD6D11}" dt="2023-09-07T01:13:01.184" v="1790" actId="21"/>
          <ac:spMkLst>
            <pc:docMk/>
            <pc:sldMk cId="1737098681" sldId="261"/>
            <ac:spMk id="7" creationId="{3DA6D5D4-001C-3565-682B-ABEBAB5A5F20}"/>
          </ac:spMkLst>
        </pc:spChg>
      </pc:sldChg>
      <pc:sldChg chg="addSp modSp new mod">
        <pc:chgData name="XuMingle" userId="6accb246-f179-42e5-8cc4-2c1a8de5b234" providerId="ADAL" clId="{5034C241-73D7-4D78-AFA2-6A387BCD6D11}" dt="2023-09-07T00:54:40.737" v="1277" actId="20577"/>
        <pc:sldMkLst>
          <pc:docMk/>
          <pc:sldMk cId="478718899" sldId="262"/>
        </pc:sldMkLst>
        <pc:spChg chg="mod">
          <ac:chgData name="XuMingle" userId="6accb246-f179-42e5-8cc4-2c1a8de5b234" providerId="ADAL" clId="{5034C241-73D7-4D78-AFA2-6A387BCD6D11}" dt="2023-09-07T00:51:45.217" v="1240" actId="404"/>
          <ac:spMkLst>
            <pc:docMk/>
            <pc:sldMk cId="478718899" sldId="262"/>
            <ac:spMk id="4" creationId="{7A27C5A9-D9B7-AA1F-5422-58D39D57E93E}"/>
          </ac:spMkLst>
        </pc:spChg>
        <pc:spChg chg="mod">
          <ac:chgData name="XuMingle" userId="6accb246-f179-42e5-8cc4-2c1a8de5b234" providerId="ADAL" clId="{5034C241-73D7-4D78-AFA2-6A387BCD6D11}" dt="2023-09-07T00:54:40.737" v="1277" actId="20577"/>
          <ac:spMkLst>
            <pc:docMk/>
            <pc:sldMk cId="478718899" sldId="262"/>
            <ac:spMk id="5" creationId="{7BFE3401-788C-BF30-BDB7-8CB4148D9E89}"/>
          </ac:spMkLst>
        </pc:spChg>
        <pc:picChg chg="add mod">
          <ac:chgData name="XuMingle" userId="6accb246-f179-42e5-8cc4-2c1a8de5b234" providerId="ADAL" clId="{5034C241-73D7-4D78-AFA2-6A387BCD6D11}" dt="2023-09-07T00:45:00.205" v="1026" actId="1076"/>
          <ac:picMkLst>
            <pc:docMk/>
            <pc:sldMk cId="478718899" sldId="262"/>
            <ac:picMk id="6" creationId="{9BC26FB3-F6D9-AEB6-BE6D-E4B7B6F6E78A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844539741" sldId="262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093784883" sldId="263"/>
        </pc:sldMkLst>
      </pc:sldChg>
      <pc:sldChg chg="addSp delSp modSp new mod ord">
        <pc:chgData name="XuMingle" userId="6accb246-f179-42e5-8cc4-2c1a8de5b234" providerId="ADAL" clId="{5034C241-73D7-4D78-AFA2-6A387BCD6D11}" dt="2023-09-07T00:54:35.848" v="1270" actId="20577"/>
        <pc:sldMkLst>
          <pc:docMk/>
          <pc:sldMk cId="3890353957" sldId="263"/>
        </pc:sldMkLst>
        <pc:spChg chg="mod">
          <ac:chgData name="XuMingle" userId="6accb246-f179-42e5-8cc4-2c1a8de5b234" providerId="ADAL" clId="{5034C241-73D7-4D78-AFA2-6A387BCD6D11}" dt="2023-09-07T00:51:51.585" v="1241" actId="2711"/>
          <ac:spMkLst>
            <pc:docMk/>
            <pc:sldMk cId="3890353957" sldId="263"/>
            <ac:spMk id="4" creationId="{048B801B-D55D-24BC-48DD-7B786B40D184}"/>
          </ac:spMkLst>
        </pc:spChg>
        <pc:spChg chg="mod">
          <ac:chgData name="XuMingle" userId="6accb246-f179-42e5-8cc4-2c1a8de5b234" providerId="ADAL" clId="{5034C241-73D7-4D78-AFA2-6A387BCD6D11}" dt="2023-09-07T00:54:35.848" v="1270" actId="20577"/>
          <ac:spMkLst>
            <pc:docMk/>
            <pc:sldMk cId="3890353957" sldId="263"/>
            <ac:spMk id="5" creationId="{A720B90C-1A9C-8BE0-70E1-F3161C6BFA19}"/>
          </ac:spMkLst>
        </pc:spChg>
        <pc:picChg chg="add del mod">
          <ac:chgData name="XuMingle" userId="6accb246-f179-42e5-8cc4-2c1a8de5b234" providerId="ADAL" clId="{5034C241-73D7-4D78-AFA2-6A387BCD6D11}" dt="2023-09-07T00:49:40.448" v="1233" actId="478"/>
          <ac:picMkLst>
            <pc:docMk/>
            <pc:sldMk cId="3890353957" sldId="263"/>
            <ac:picMk id="7" creationId="{368E5536-7980-933E-AB16-9CAE24A7026D}"/>
          </ac:picMkLst>
        </pc:picChg>
        <pc:picChg chg="add mod">
          <ac:chgData name="XuMingle" userId="6accb246-f179-42e5-8cc4-2c1a8de5b234" providerId="ADAL" clId="{5034C241-73D7-4D78-AFA2-6A387BCD6D11}" dt="2023-09-07T00:51:58.874" v="1242" actId="1076"/>
          <ac:picMkLst>
            <pc:docMk/>
            <pc:sldMk cId="3890353957" sldId="263"/>
            <ac:picMk id="9" creationId="{84AF7413-343A-2CDA-3267-F4472606B4BB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0197551" sldId="264"/>
        </pc:sldMkLst>
      </pc:sldChg>
      <pc:sldChg chg="addSp delSp modSp add mod">
        <pc:chgData name="XuMingle" userId="6accb246-f179-42e5-8cc4-2c1a8de5b234" providerId="ADAL" clId="{5034C241-73D7-4D78-AFA2-6A387BCD6D11}" dt="2023-09-07T01:20:45.005" v="1806" actId="21"/>
        <pc:sldMkLst>
          <pc:docMk/>
          <pc:sldMk cId="1283134262" sldId="264"/>
        </pc:sldMkLst>
        <pc:spChg chg="mod">
          <ac:chgData name="XuMingle" userId="6accb246-f179-42e5-8cc4-2c1a8de5b234" providerId="ADAL" clId="{5034C241-73D7-4D78-AFA2-6A387BCD6D11}" dt="2023-09-07T01:13:37.681" v="1805" actId="20577"/>
          <ac:spMkLst>
            <pc:docMk/>
            <pc:sldMk cId="1283134262" sldId="264"/>
            <ac:spMk id="5" creationId="{F0BD511C-3F7C-DBB6-FBAF-641A9EDEE25A}"/>
          </ac:spMkLst>
        </pc:spChg>
        <pc:spChg chg="add del mod">
          <ac:chgData name="XuMingle" userId="6accb246-f179-42e5-8cc4-2c1a8de5b234" providerId="ADAL" clId="{5034C241-73D7-4D78-AFA2-6A387BCD6D11}" dt="2023-09-07T01:20:45.005" v="1806" actId="21"/>
          <ac:spMkLst>
            <pc:docMk/>
            <pc:sldMk cId="1283134262" sldId="264"/>
            <ac:spMk id="6" creationId="{AEC13123-E40E-D2F0-0AD8-0F47767E4CBD}"/>
          </ac:spMkLst>
        </pc:spChg>
      </pc:sldChg>
      <pc:sldChg chg="new del">
        <pc:chgData name="XuMingle" userId="6accb246-f179-42e5-8cc4-2c1a8de5b234" providerId="ADAL" clId="{5034C241-73D7-4D78-AFA2-6A387BCD6D11}" dt="2023-09-07T01:20:48.840" v="1808" actId="680"/>
        <pc:sldMkLst>
          <pc:docMk/>
          <pc:sldMk cId="1230973989" sldId="265"/>
        </pc:sldMkLst>
      </pc:sldChg>
      <pc:sldChg chg="addSp delSp modSp new mod">
        <pc:chgData name="XuMingle" userId="6accb246-f179-42e5-8cc4-2c1a8de5b234" providerId="ADAL" clId="{5034C241-73D7-4D78-AFA2-6A387BCD6D11}" dt="2023-09-07T01:25:32.904" v="1962" actId="478"/>
        <pc:sldMkLst>
          <pc:docMk/>
          <pc:sldMk cId="3669137196" sldId="265"/>
        </pc:sldMkLst>
        <pc:spChg chg="mod">
          <ac:chgData name="XuMingle" userId="6accb246-f179-42e5-8cc4-2c1a8de5b234" providerId="ADAL" clId="{5034C241-73D7-4D78-AFA2-6A387BCD6D11}" dt="2023-09-07T01:21:47.209" v="1860" actId="20577"/>
          <ac:spMkLst>
            <pc:docMk/>
            <pc:sldMk cId="3669137196" sldId="265"/>
            <ac:spMk id="2" creationId="{E57F1097-4669-6062-A711-71A6534AF2A4}"/>
          </ac:spMkLst>
        </pc:spChg>
        <pc:spChg chg="mod">
          <ac:chgData name="XuMingle" userId="6accb246-f179-42e5-8cc4-2c1a8de5b234" providerId="ADAL" clId="{5034C241-73D7-4D78-AFA2-6A387BCD6D11}" dt="2023-09-07T01:22:13.474" v="1862" actId="1076"/>
          <ac:spMkLst>
            <pc:docMk/>
            <pc:sldMk cId="3669137196" sldId="265"/>
            <ac:spMk id="5" creationId="{940C0BC5-6509-39DC-D764-36BDDD24E04B}"/>
          </ac:spMkLst>
        </pc:spChg>
        <pc:spChg chg="add del mod">
          <ac:chgData name="XuMingle" userId="6accb246-f179-42e5-8cc4-2c1a8de5b234" providerId="ADAL" clId="{5034C241-73D7-4D78-AFA2-6A387BCD6D11}" dt="2023-09-07T01:21:02.192" v="1815"/>
          <ac:spMkLst>
            <pc:docMk/>
            <pc:sldMk cId="3669137196" sldId="265"/>
            <ac:spMk id="6" creationId="{D571E785-7036-C899-233F-256FE89F3EBB}"/>
          </ac:spMkLst>
        </pc:spChg>
        <pc:spChg chg="add mod">
          <ac:chgData name="XuMingle" userId="6accb246-f179-42e5-8cc4-2c1a8de5b234" providerId="ADAL" clId="{5034C241-73D7-4D78-AFA2-6A387BCD6D11}" dt="2023-09-07T01:24:25.323" v="1960" actId="403"/>
          <ac:spMkLst>
            <pc:docMk/>
            <pc:sldMk cId="3669137196" sldId="265"/>
            <ac:spMk id="7" creationId="{62B7FC4B-C2E5-4A0B-36B1-343BC2C8CDC4}"/>
          </ac:spMkLst>
        </pc:spChg>
        <pc:picChg chg="add del mod modCrop">
          <ac:chgData name="XuMingle" userId="6accb246-f179-42e5-8cc4-2c1a8de5b234" providerId="ADAL" clId="{5034C241-73D7-4D78-AFA2-6A387BCD6D11}" dt="2023-09-07T01:25:32.904" v="1962" actId="478"/>
          <ac:picMkLst>
            <pc:docMk/>
            <pc:sldMk cId="3669137196" sldId="265"/>
            <ac:picMk id="8" creationId="{AD008FD9-8885-1A6B-E862-445EF7D8E9EC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992384432" sldId="265"/>
        </pc:sldMkLst>
      </pc:sldChg>
      <pc:sldChg chg="addSp delSp modSp new mod">
        <pc:chgData name="XuMingle" userId="6accb246-f179-42e5-8cc4-2c1a8de5b234" providerId="ADAL" clId="{5034C241-73D7-4D78-AFA2-6A387BCD6D11}" dt="2023-09-07T02:00:37.212" v="2456" actId="27636"/>
        <pc:sldMkLst>
          <pc:docMk/>
          <pc:sldMk cId="3545548812" sldId="266"/>
        </pc:sldMkLst>
        <pc:spChg chg="del mod">
          <ac:chgData name="XuMingle" userId="6accb246-f179-42e5-8cc4-2c1a8de5b234" providerId="ADAL" clId="{5034C241-73D7-4D78-AFA2-6A387BCD6D11}" dt="2023-09-07T01:44:41.271" v="2185" actId="21"/>
          <ac:spMkLst>
            <pc:docMk/>
            <pc:sldMk cId="3545548812" sldId="266"/>
            <ac:spMk id="2" creationId="{0976451F-0526-F6E2-D717-BADB66E46227}"/>
          </ac:spMkLst>
        </pc:spChg>
        <pc:spChg chg="mod">
          <ac:chgData name="XuMingle" userId="6accb246-f179-42e5-8cc4-2c1a8de5b234" providerId="ADAL" clId="{5034C241-73D7-4D78-AFA2-6A387BCD6D11}" dt="2023-09-07T01:26:36.888" v="1997" actId="20577"/>
          <ac:spMkLst>
            <pc:docMk/>
            <pc:sldMk cId="3545548812" sldId="266"/>
            <ac:spMk id="4" creationId="{B4FC8E57-9206-B502-6D78-653CC14B27ED}"/>
          </ac:spMkLst>
        </pc:spChg>
        <pc:spChg chg="add mod">
          <ac:chgData name="XuMingle" userId="6accb246-f179-42e5-8cc4-2c1a8de5b234" providerId="ADAL" clId="{5034C241-73D7-4D78-AFA2-6A387BCD6D11}" dt="2023-09-07T01:47:17.331" v="2194"/>
          <ac:spMkLst>
            <pc:docMk/>
            <pc:sldMk cId="3545548812" sldId="266"/>
            <ac:spMk id="7" creationId="{38AE6AD6-CE21-0F07-97E4-430F3E2DE0BC}"/>
          </ac:spMkLst>
        </pc:spChg>
        <pc:spChg chg="add mod">
          <ac:chgData name="XuMingle" userId="6accb246-f179-42e5-8cc4-2c1a8de5b234" providerId="ADAL" clId="{5034C241-73D7-4D78-AFA2-6A387BCD6D11}" dt="2023-09-07T01:47:17.331" v="2194"/>
          <ac:spMkLst>
            <pc:docMk/>
            <pc:sldMk cId="3545548812" sldId="266"/>
            <ac:spMk id="8" creationId="{6AFDC2F2-9A1D-5739-6860-CB8ABF382D59}"/>
          </ac:spMkLst>
        </pc:spChg>
        <pc:spChg chg="add mod">
          <ac:chgData name="XuMingle" userId="6accb246-f179-42e5-8cc4-2c1a8de5b234" providerId="ADAL" clId="{5034C241-73D7-4D78-AFA2-6A387BCD6D11}" dt="2023-09-07T01:47:17.331" v="2194"/>
          <ac:spMkLst>
            <pc:docMk/>
            <pc:sldMk cId="3545548812" sldId="266"/>
            <ac:spMk id="14" creationId="{2EFEC5AB-1F9F-0D39-5A6D-994F7E862134}"/>
          </ac:spMkLst>
        </pc:spChg>
        <pc:spChg chg="add mod">
          <ac:chgData name="XuMingle" userId="6accb246-f179-42e5-8cc4-2c1a8de5b234" providerId="ADAL" clId="{5034C241-73D7-4D78-AFA2-6A387BCD6D11}" dt="2023-09-07T01:56:54.859" v="2415" actId="1076"/>
          <ac:spMkLst>
            <pc:docMk/>
            <pc:sldMk cId="3545548812" sldId="266"/>
            <ac:spMk id="19" creationId="{ED8D17AA-3096-4DA0-D8B6-408B5B61A0AC}"/>
          </ac:spMkLst>
        </pc:spChg>
        <pc:spChg chg="add mod">
          <ac:chgData name="XuMingle" userId="6accb246-f179-42e5-8cc4-2c1a8de5b234" providerId="ADAL" clId="{5034C241-73D7-4D78-AFA2-6A387BCD6D11}" dt="2023-09-07T01:55:50.076" v="2394" actId="1076"/>
          <ac:spMkLst>
            <pc:docMk/>
            <pc:sldMk cId="3545548812" sldId="266"/>
            <ac:spMk id="20" creationId="{175290DF-E4BC-67CA-D535-FB5B1CF905AB}"/>
          </ac:spMkLst>
        </pc:spChg>
        <pc:spChg chg="add mod">
          <ac:chgData name="XuMingle" userId="6accb246-f179-42e5-8cc4-2c1a8de5b234" providerId="ADAL" clId="{5034C241-73D7-4D78-AFA2-6A387BCD6D11}" dt="2023-09-07T01:55:50.076" v="2394" actId="1076"/>
          <ac:spMkLst>
            <pc:docMk/>
            <pc:sldMk cId="3545548812" sldId="266"/>
            <ac:spMk id="21" creationId="{B943436E-7C52-642A-A164-5B2A9707C4E4}"/>
          </ac:spMkLst>
        </pc:spChg>
        <pc:spChg chg="add mod">
          <ac:chgData name="XuMingle" userId="6accb246-f179-42e5-8cc4-2c1a8de5b234" providerId="ADAL" clId="{5034C241-73D7-4D78-AFA2-6A387BCD6D11}" dt="2023-09-07T02:00:37.212" v="2456" actId="27636"/>
          <ac:spMkLst>
            <pc:docMk/>
            <pc:sldMk cId="3545548812" sldId="266"/>
            <ac:spMk id="23" creationId="{A83F91E3-002B-B8F3-274E-4F72D2893798}"/>
          </ac:spMkLst>
        </pc:spChg>
        <pc:spChg chg="add mod">
          <ac:chgData name="XuMingle" userId="6accb246-f179-42e5-8cc4-2c1a8de5b234" providerId="ADAL" clId="{5034C241-73D7-4D78-AFA2-6A387BCD6D11}" dt="2023-09-07T01:56:41.066" v="2412" actId="122"/>
          <ac:spMkLst>
            <pc:docMk/>
            <pc:sldMk cId="3545548812" sldId="266"/>
            <ac:spMk id="25" creationId="{84B9793C-AD84-1278-6EE3-09B56F69CF8D}"/>
          </ac:spMkLst>
        </pc:spChg>
        <pc:grpChg chg="add mod">
          <ac:chgData name="XuMingle" userId="6accb246-f179-42e5-8cc4-2c1a8de5b234" providerId="ADAL" clId="{5034C241-73D7-4D78-AFA2-6A387BCD6D11}" dt="2023-09-07T01:47:17.331" v="2194"/>
          <ac:grpSpMkLst>
            <pc:docMk/>
            <pc:sldMk cId="3545548812" sldId="266"/>
            <ac:grpSpMk id="17" creationId="{D9D60A98-C818-1581-0621-D18670D4B929}"/>
          </ac:grpSpMkLst>
        </pc:grpChg>
        <pc:grpChg chg="add mod">
          <ac:chgData name="XuMingle" userId="6accb246-f179-42e5-8cc4-2c1a8de5b234" providerId="ADAL" clId="{5034C241-73D7-4D78-AFA2-6A387BCD6D11}" dt="2023-09-07T01:47:17.331" v="2194"/>
          <ac:grpSpMkLst>
            <pc:docMk/>
            <pc:sldMk cId="3545548812" sldId="266"/>
            <ac:grpSpMk id="24" creationId="{DA2EF69B-CB7C-4596-C659-C533209C510A}"/>
          </ac:grpSpMkLst>
        </pc:grpChg>
        <pc:picChg chg="add mod">
          <ac:chgData name="XuMingle" userId="6accb246-f179-42e5-8cc4-2c1a8de5b234" providerId="ADAL" clId="{5034C241-73D7-4D78-AFA2-6A387BCD6D11}" dt="2023-09-07T01:47:17.331" v="2194"/>
          <ac:picMkLst>
            <pc:docMk/>
            <pc:sldMk cId="3545548812" sldId="266"/>
            <ac:picMk id="6" creationId="{6C75E26C-A6F0-1BCD-2545-4A4CF78FDB1E}"/>
          </ac:picMkLst>
        </pc:picChg>
        <pc:cxnChg chg="add mod">
          <ac:chgData name="XuMingle" userId="6accb246-f179-42e5-8cc4-2c1a8de5b234" providerId="ADAL" clId="{5034C241-73D7-4D78-AFA2-6A387BCD6D11}" dt="2023-09-07T01:47:17.331" v="2194"/>
          <ac:cxnSpMkLst>
            <pc:docMk/>
            <pc:sldMk cId="3545548812" sldId="266"/>
            <ac:cxnSpMk id="10" creationId="{0D1DE7BC-B1D2-6C3F-6813-7608BAB747F8}"/>
          </ac:cxnSpMkLst>
        </pc:cxnChg>
        <pc:cxnChg chg="add mod">
          <ac:chgData name="XuMingle" userId="6accb246-f179-42e5-8cc4-2c1a8de5b234" providerId="ADAL" clId="{5034C241-73D7-4D78-AFA2-6A387BCD6D11}" dt="2023-09-07T01:47:17.331" v="2194"/>
          <ac:cxnSpMkLst>
            <pc:docMk/>
            <pc:sldMk cId="3545548812" sldId="266"/>
            <ac:cxnSpMk id="12" creationId="{BD486C98-E070-B7E1-2650-47F3DFD864F3}"/>
          </ac:cxnSpMkLst>
        </pc:cxnChg>
        <pc:cxnChg chg="add mod">
          <ac:chgData name="XuMingle" userId="6accb246-f179-42e5-8cc4-2c1a8de5b234" providerId="ADAL" clId="{5034C241-73D7-4D78-AFA2-6A387BCD6D11}" dt="2023-09-07T01:47:17.331" v="2194"/>
          <ac:cxnSpMkLst>
            <pc:docMk/>
            <pc:sldMk cId="3545548812" sldId="266"/>
            <ac:cxnSpMk id="15" creationId="{342FF22A-CEE0-FAE8-883E-50F11031C51C}"/>
          </ac:cxnSpMkLst>
        </pc:cxnChg>
      </pc:sldChg>
      <pc:sldChg chg="addSp delSp modSp new mod">
        <pc:chgData name="XuMingle" userId="6accb246-f179-42e5-8cc4-2c1a8de5b234" providerId="ADAL" clId="{5034C241-73D7-4D78-AFA2-6A387BCD6D11}" dt="2023-09-07T02:19:59.734" v="3035" actId="403"/>
        <pc:sldMkLst>
          <pc:docMk/>
          <pc:sldMk cId="702775098" sldId="267"/>
        </pc:sldMkLst>
        <pc:spChg chg="mod">
          <ac:chgData name="XuMingle" userId="6accb246-f179-42e5-8cc4-2c1a8de5b234" providerId="ADAL" clId="{5034C241-73D7-4D78-AFA2-6A387BCD6D11}" dt="2023-09-07T02:05:23.085" v="2555" actId="20577"/>
          <ac:spMkLst>
            <pc:docMk/>
            <pc:sldMk cId="702775098" sldId="267"/>
            <ac:spMk id="4" creationId="{A453BA99-9527-0598-8BDB-362E48DAED9B}"/>
          </ac:spMkLst>
        </pc:spChg>
        <pc:spChg chg="mod">
          <ac:chgData name="XuMingle" userId="6accb246-f179-42e5-8cc4-2c1a8de5b234" providerId="ADAL" clId="{5034C241-73D7-4D78-AFA2-6A387BCD6D11}" dt="2023-09-07T02:06:22.273" v="2588" actId="20577"/>
          <ac:spMkLst>
            <pc:docMk/>
            <pc:sldMk cId="702775098" sldId="267"/>
            <ac:spMk id="5" creationId="{0D07CAEB-570A-AA69-F2CC-88C2DAD87407}"/>
          </ac:spMkLst>
        </pc:spChg>
        <pc:spChg chg="add mod">
          <ac:chgData name="XuMingle" userId="6accb246-f179-42e5-8cc4-2c1a8de5b234" providerId="ADAL" clId="{5034C241-73D7-4D78-AFA2-6A387BCD6D11}" dt="2023-09-07T02:19:59.734" v="3035" actId="403"/>
          <ac:spMkLst>
            <pc:docMk/>
            <pc:sldMk cId="702775098" sldId="267"/>
            <ac:spMk id="12" creationId="{44BA298F-E5A0-DD7D-96DE-E391D3E17CCA}"/>
          </ac:spMkLst>
        </pc:spChg>
        <pc:spChg chg="add mod">
          <ac:chgData name="XuMingle" userId="6accb246-f179-42e5-8cc4-2c1a8de5b234" providerId="ADAL" clId="{5034C241-73D7-4D78-AFA2-6A387BCD6D11}" dt="2023-09-07T02:12:23.355" v="2760" actId="164"/>
          <ac:spMkLst>
            <pc:docMk/>
            <pc:sldMk cId="702775098" sldId="267"/>
            <ac:spMk id="13" creationId="{DCB5CA06-E94F-7AEF-76C8-529CB3BD619B}"/>
          </ac:spMkLst>
        </pc:spChg>
        <pc:grpChg chg="add mod">
          <ac:chgData name="XuMingle" userId="6accb246-f179-42e5-8cc4-2c1a8de5b234" providerId="ADAL" clId="{5034C241-73D7-4D78-AFA2-6A387BCD6D11}" dt="2023-09-07T02:06:25.465" v="2589" actId="1076"/>
          <ac:grpSpMkLst>
            <pc:docMk/>
            <pc:sldMk cId="702775098" sldId="267"/>
            <ac:grpSpMk id="10" creationId="{3FB8F6CC-049F-CE83-5512-C01713241B96}"/>
          </ac:grpSpMkLst>
        </pc:grpChg>
        <pc:grpChg chg="add mod">
          <ac:chgData name="XuMingle" userId="6accb246-f179-42e5-8cc4-2c1a8de5b234" providerId="ADAL" clId="{5034C241-73D7-4D78-AFA2-6A387BCD6D11}" dt="2023-09-07T02:12:23.355" v="2760" actId="164"/>
          <ac:grpSpMkLst>
            <pc:docMk/>
            <pc:sldMk cId="702775098" sldId="267"/>
            <ac:grpSpMk id="14" creationId="{79BC51E3-1773-5EC3-80D4-E524CC7559F2}"/>
          </ac:grpSpMkLst>
        </pc:grpChg>
        <pc:picChg chg="add del mod">
          <ac:chgData name="XuMingle" userId="6accb246-f179-42e5-8cc4-2c1a8de5b234" providerId="ADAL" clId="{5034C241-73D7-4D78-AFA2-6A387BCD6D11}" dt="2023-09-07T02:01:09.132" v="2464" actId="21"/>
          <ac:picMkLst>
            <pc:docMk/>
            <pc:sldMk cId="702775098" sldId="267"/>
            <ac:picMk id="6" creationId="{7BAF2428-F60C-993C-0F26-39FCA25040E8}"/>
          </ac:picMkLst>
        </pc:picChg>
        <pc:picChg chg="add mod modCrop">
          <ac:chgData name="XuMingle" userId="6accb246-f179-42e5-8cc4-2c1a8de5b234" providerId="ADAL" clId="{5034C241-73D7-4D78-AFA2-6A387BCD6D11}" dt="2023-09-07T02:05:28.507" v="2556" actId="164"/>
          <ac:picMkLst>
            <pc:docMk/>
            <pc:sldMk cId="702775098" sldId="267"/>
            <ac:picMk id="8" creationId="{93C65511-23E1-F603-6360-7A063F3D3664}"/>
          </ac:picMkLst>
        </pc:picChg>
        <pc:picChg chg="add mod modCrop">
          <ac:chgData name="XuMingle" userId="6accb246-f179-42e5-8cc4-2c1a8de5b234" providerId="ADAL" clId="{5034C241-73D7-4D78-AFA2-6A387BCD6D11}" dt="2023-09-07T02:05:28.507" v="2556" actId="164"/>
          <ac:picMkLst>
            <pc:docMk/>
            <pc:sldMk cId="702775098" sldId="267"/>
            <ac:picMk id="9" creationId="{096E484D-860B-716C-764E-1344DAB9F465}"/>
          </ac:picMkLst>
        </pc:picChg>
        <pc:picChg chg="add mod">
          <ac:chgData name="XuMingle" userId="6accb246-f179-42e5-8cc4-2c1a8de5b234" providerId="ADAL" clId="{5034C241-73D7-4D78-AFA2-6A387BCD6D11}" dt="2023-09-07T02:12:23.355" v="2760" actId="164"/>
          <ac:picMkLst>
            <pc:docMk/>
            <pc:sldMk cId="702775098" sldId="267"/>
            <ac:picMk id="11" creationId="{F805B7F9-92CC-31C4-5116-EA85DC91A83B}"/>
          </ac:picMkLst>
        </pc:picChg>
      </pc:sldChg>
      <pc:sldChg chg="addSp delSp modSp new del mod">
        <pc:chgData name="XuMingle" userId="6accb246-f179-42e5-8cc4-2c1a8de5b234" providerId="ADAL" clId="{5034C241-73D7-4D78-AFA2-6A387BCD6D11}" dt="2023-09-07T02:00:40.357" v="2457" actId="47"/>
        <pc:sldMkLst>
          <pc:docMk/>
          <pc:sldMk cId="3327515729" sldId="267"/>
        </pc:sldMkLst>
        <pc:spChg chg="del">
          <ac:chgData name="XuMingle" userId="6accb246-f179-42e5-8cc4-2c1a8de5b234" providerId="ADAL" clId="{5034C241-73D7-4D78-AFA2-6A387BCD6D11}" dt="2023-09-07T01:57:30.016" v="2416" actId="478"/>
          <ac:spMkLst>
            <pc:docMk/>
            <pc:sldMk cId="3327515729" sldId="267"/>
            <ac:spMk id="5" creationId="{75A8B65B-8096-48C6-F26F-9FD8C303487C}"/>
          </ac:spMkLst>
        </pc:spChg>
        <pc:spChg chg="add mod">
          <ac:chgData name="XuMingle" userId="6accb246-f179-42e5-8cc4-2c1a8de5b234" providerId="ADAL" clId="{5034C241-73D7-4D78-AFA2-6A387BCD6D11}" dt="2023-09-07T01:57:50.975" v="2420" actId="21"/>
          <ac:spMkLst>
            <pc:docMk/>
            <pc:sldMk cId="3327515729" sldId="267"/>
            <ac:spMk id="6" creationId="{BF404A5B-FCA4-CEFF-6CE7-45727D950A30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538590199" sldId="268"/>
        </pc:sldMkLst>
      </pc:sldChg>
      <pc:sldChg chg="addSp delSp modSp new mod">
        <pc:chgData name="XuMingle" userId="6accb246-f179-42e5-8cc4-2c1a8de5b234" providerId="ADAL" clId="{5034C241-73D7-4D78-AFA2-6A387BCD6D11}" dt="2023-09-07T04:03:10.738" v="3908" actId="207"/>
        <pc:sldMkLst>
          <pc:docMk/>
          <pc:sldMk cId="4252285515" sldId="268"/>
        </pc:sldMkLst>
        <pc:spChg chg="mod">
          <ac:chgData name="XuMingle" userId="6accb246-f179-42e5-8cc4-2c1a8de5b234" providerId="ADAL" clId="{5034C241-73D7-4D78-AFA2-6A387BCD6D11}" dt="2023-09-07T02:33:32.338" v="3591" actId="20577"/>
          <ac:spMkLst>
            <pc:docMk/>
            <pc:sldMk cId="4252285515" sldId="268"/>
            <ac:spMk id="2" creationId="{38135CB1-28F8-DC21-98EC-D767814BDC62}"/>
          </ac:spMkLst>
        </pc:spChg>
        <pc:spChg chg="del mod">
          <ac:chgData name="XuMingle" userId="6accb246-f179-42e5-8cc4-2c1a8de5b234" providerId="ADAL" clId="{5034C241-73D7-4D78-AFA2-6A387BCD6D11}" dt="2023-09-07T02:08:31.800" v="2594" actId="21"/>
          <ac:spMkLst>
            <pc:docMk/>
            <pc:sldMk cId="4252285515" sldId="268"/>
            <ac:spMk id="5" creationId="{576ABE46-8CB8-4D39-2286-497F1766866C}"/>
          </ac:spMkLst>
        </pc:spChg>
        <pc:spChg chg="add del mod">
          <ac:chgData name="XuMingle" userId="6accb246-f179-42e5-8cc4-2c1a8de5b234" providerId="ADAL" clId="{5034C241-73D7-4D78-AFA2-6A387BCD6D11}" dt="2023-09-07T02:35:42.818" v="3763" actId="478"/>
          <ac:spMkLst>
            <pc:docMk/>
            <pc:sldMk cId="4252285515" sldId="268"/>
            <ac:spMk id="8" creationId="{AD123EC8-45CB-C341-3BF1-AAC01FDA5A49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1" creationId="{415BE9BF-F56F-AC3D-4F84-35763F4A0CA2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2" creationId="{E50FF524-7B6B-93A9-8B16-F4F9F40F3CB2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3" creationId="{63E3F0E7-D678-358F-E151-6483695A2960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5" creationId="{FC3CAF63-376E-A844-C1D8-608BC85B9AB0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6" creationId="{DB249F36-21DF-61B8-E040-4AA1D993FC6D}"/>
          </ac:spMkLst>
        </pc:spChg>
        <pc:spChg chg="mod">
          <ac:chgData name="XuMingle" userId="6accb246-f179-42e5-8cc4-2c1a8de5b234" providerId="ADAL" clId="{5034C241-73D7-4D78-AFA2-6A387BCD6D11}" dt="2023-09-07T02:09:09.702" v="2605"/>
          <ac:spMkLst>
            <pc:docMk/>
            <pc:sldMk cId="4252285515" sldId="268"/>
            <ac:spMk id="19" creationId="{00C76915-A805-3C10-EDF8-21CC0670EFD4}"/>
          </ac:spMkLst>
        </pc:spChg>
        <pc:spChg chg="add mod">
          <ac:chgData name="XuMingle" userId="6accb246-f179-42e5-8cc4-2c1a8de5b234" providerId="ADAL" clId="{5034C241-73D7-4D78-AFA2-6A387BCD6D11}" dt="2023-09-07T04:03:10.738" v="3908" actId="207"/>
          <ac:spMkLst>
            <pc:docMk/>
            <pc:sldMk cId="4252285515" sldId="268"/>
            <ac:spMk id="22" creationId="{E2711D26-95C5-104B-32F4-D1E0482DE7A1}"/>
          </ac:spMkLst>
        </pc:spChg>
        <pc:grpChg chg="add del mod">
          <ac:chgData name="XuMingle" userId="6accb246-f179-42e5-8cc4-2c1a8de5b234" providerId="ADAL" clId="{5034C241-73D7-4D78-AFA2-6A387BCD6D11}" dt="2023-09-07T02:09:29.677" v="2618" actId="21"/>
          <ac:grpSpMkLst>
            <pc:docMk/>
            <pc:sldMk cId="4252285515" sldId="268"/>
            <ac:grpSpMk id="9" creationId="{99FECF2F-74E4-E34D-32B5-FA86720B094D}"/>
          </ac:grpSpMkLst>
        </pc:grpChg>
        <pc:grpChg chg="mod">
          <ac:chgData name="XuMingle" userId="6accb246-f179-42e5-8cc4-2c1a8de5b234" providerId="ADAL" clId="{5034C241-73D7-4D78-AFA2-6A387BCD6D11}" dt="2023-09-07T02:09:09.702" v="2605"/>
          <ac:grpSpMkLst>
            <pc:docMk/>
            <pc:sldMk cId="4252285515" sldId="268"/>
            <ac:grpSpMk id="10" creationId="{340056DB-5B52-81E5-73C8-D59985A4EEC9}"/>
          </ac:grpSpMkLst>
        </pc:grpChg>
        <pc:picChg chg="add del mod">
          <ac:chgData name="XuMingle" userId="6accb246-f179-42e5-8cc4-2c1a8de5b234" providerId="ADAL" clId="{5034C241-73D7-4D78-AFA2-6A387BCD6D11}" dt="2023-09-07T02:08:19.749" v="2590" actId="21"/>
          <ac:picMkLst>
            <pc:docMk/>
            <pc:sldMk cId="4252285515" sldId="268"/>
            <ac:picMk id="6" creationId="{C8BF870D-B12A-0431-1316-1AF07FE55A30}"/>
          </ac:picMkLst>
        </pc:picChg>
        <pc:picChg chg="mod">
          <ac:chgData name="XuMingle" userId="6accb246-f179-42e5-8cc4-2c1a8de5b234" providerId="ADAL" clId="{5034C241-73D7-4D78-AFA2-6A387BCD6D11}" dt="2023-09-07T02:09:09.702" v="2605"/>
          <ac:picMkLst>
            <pc:docMk/>
            <pc:sldMk cId="4252285515" sldId="268"/>
            <ac:picMk id="14" creationId="{63241E03-53EF-E8B4-F1E8-A5516BBF43FE}"/>
          </ac:picMkLst>
        </pc:picChg>
        <pc:picChg chg="add mod">
          <ac:chgData name="XuMingle" userId="6accb246-f179-42e5-8cc4-2c1a8de5b234" providerId="ADAL" clId="{5034C241-73D7-4D78-AFA2-6A387BCD6D11}" dt="2023-09-07T02:35:17.919" v="3756" actId="1076"/>
          <ac:picMkLst>
            <pc:docMk/>
            <pc:sldMk cId="4252285515" sldId="268"/>
            <ac:picMk id="21" creationId="{CB5B32B9-E557-4F0F-6068-8328F3F7E291}"/>
          </ac:picMkLst>
        </pc:picChg>
        <pc:picChg chg="add mod">
          <ac:chgData name="XuMingle" userId="6accb246-f179-42e5-8cc4-2c1a8de5b234" providerId="ADAL" clId="{5034C241-73D7-4D78-AFA2-6A387BCD6D11}" dt="2023-09-07T04:02:16.686" v="3846" actId="1076"/>
          <ac:picMkLst>
            <pc:docMk/>
            <pc:sldMk cId="4252285515" sldId="268"/>
            <ac:picMk id="1026" creationId="{A2155777-4535-ABBE-CCE3-C5F8C321BFFC}"/>
          </ac:picMkLst>
        </pc:picChg>
        <pc:cxnChg chg="mod">
          <ac:chgData name="XuMingle" userId="6accb246-f179-42e5-8cc4-2c1a8de5b234" providerId="ADAL" clId="{5034C241-73D7-4D78-AFA2-6A387BCD6D11}" dt="2023-09-07T02:09:09.702" v="2605"/>
          <ac:cxnSpMkLst>
            <pc:docMk/>
            <pc:sldMk cId="4252285515" sldId="268"/>
            <ac:cxnSpMk id="17" creationId="{F1F07E53-A3BB-361A-732C-D53323DD7A8B}"/>
          </ac:cxnSpMkLst>
        </pc:cxnChg>
        <pc:cxnChg chg="mod">
          <ac:chgData name="XuMingle" userId="6accb246-f179-42e5-8cc4-2c1a8de5b234" providerId="ADAL" clId="{5034C241-73D7-4D78-AFA2-6A387BCD6D11}" dt="2023-09-07T02:09:09.702" v="2605"/>
          <ac:cxnSpMkLst>
            <pc:docMk/>
            <pc:sldMk cId="4252285515" sldId="268"/>
            <ac:cxnSpMk id="18" creationId="{23EAAAA0-F7E6-B45B-8B95-397F00620ECF}"/>
          </ac:cxnSpMkLst>
        </pc:cxnChg>
        <pc:cxnChg chg="mod">
          <ac:chgData name="XuMingle" userId="6accb246-f179-42e5-8cc4-2c1a8de5b234" providerId="ADAL" clId="{5034C241-73D7-4D78-AFA2-6A387BCD6D11}" dt="2023-09-07T02:09:09.702" v="2605"/>
          <ac:cxnSpMkLst>
            <pc:docMk/>
            <pc:sldMk cId="4252285515" sldId="268"/>
            <ac:cxnSpMk id="20" creationId="{923B7FDD-FF4E-B498-47AF-0B56BBB439C8}"/>
          </ac:cxnSpMkLst>
        </pc:cxnChg>
      </pc:sldChg>
      <pc:sldChg chg="addSp delSp modSp new mod">
        <pc:chgData name="XuMingle" userId="6accb246-f179-42e5-8cc4-2c1a8de5b234" providerId="ADAL" clId="{5034C241-73D7-4D78-AFA2-6A387BCD6D11}" dt="2023-09-07T02:29:58.918" v="3511" actId="115"/>
        <pc:sldMkLst>
          <pc:docMk/>
          <pc:sldMk cId="638363843" sldId="269"/>
        </pc:sldMkLst>
        <pc:spChg chg="mod">
          <ac:chgData name="XuMingle" userId="6accb246-f179-42e5-8cc4-2c1a8de5b234" providerId="ADAL" clId="{5034C241-73D7-4D78-AFA2-6A387BCD6D11}" dt="2023-09-07T02:29:58.918" v="3511" actId="115"/>
          <ac:spMkLst>
            <pc:docMk/>
            <pc:sldMk cId="638363843" sldId="269"/>
            <ac:spMk id="2" creationId="{485432FA-7CFA-B9DF-03B4-E742402D9E6E}"/>
          </ac:spMkLst>
        </pc:spChg>
        <pc:spChg chg="mod">
          <ac:chgData name="XuMingle" userId="6accb246-f179-42e5-8cc4-2c1a8de5b234" providerId="ADAL" clId="{5034C241-73D7-4D78-AFA2-6A387BCD6D11}" dt="2023-09-07T02:09:26.649" v="2617"/>
          <ac:spMkLst>
            <pc:docMk/>
            <pc:sldMk cId="638363843" sldId="269"/>
            <ac:spMk id="4" creationId="{19AF7200-927D-3F10-61BC-B4700D8CD0EA}"/>
          </ac:spMkLst>
        </pc:spChg>
        <pc:spChg chg="mod topLvl">
          <ac:chgData name="XuMingle" userId="6accb246-f179-42e5-8cc4-2c1a8de5b234" providerId="ADAL" clId="{5034C241-73D7-4D78-AFA2-6A387BCD6D11}" dt="2023-09-07T02:17:52.723" v="3032" actId="1076"/>
          <ac:spMkLst>
            <pc:docMk/>
            <pc:sldMk cId="638363843" sldId="269"/>
            <ac:spMk id="8" creationId="{F76492CA-CC1B-039F-C915-F8EA8970511A}"/>
          </ac:spMkLst>
        </pc:spChg>
        <pc:spChg chg="del mod">
          <ac:chgData name="XuMingle" userId="6accb246-f179-42e5-8cc4-2c1a8de5b234" providerId="ADAL" clId="{5034C241-73D7-4D78-AFA2-6A387BCD6D11}" dt="2023-09-07T02:11:38.306" v="2751" actId="478"/>
          <ac:spMkLst>
            <pc:docMk/>
            <pc:sldMk cId="638363843" sldId="269"/>
            <ac:spMk id="9" creationId="{D16F3194-AF56-B884-8470-97149FF1F1AF}"/>
          </ac:spMkLst>
        </pc:spChg>
        <pc:spChg chg="del mod topLvl">
          <ac:chgData name="XuMingle" userId="6accb246-f179-42e5-8cc4-2c1a8de5b234" providerId="ADAL" clId="{5034C241-73D7-4D78-AFA2-6A387BCD6D11}" dt="2023-09-07T02:11:55.545" v="2757" actId="478"/>
          <ac:spMkLst>
            <pc:docMk/>
            <pc:sldMk cId="638363843" sldId="269"/>
            <ac:spMk id="10" creationId="{58D911F4-4F06-CB07-B27E-9C2AFA5E84FD}"/>
          </ac:spMkLst>
        </pc:spChg>
        <pc:spChg chg="del mod">
          <ac:chgData name="XuMingle" userId="6accb246-f179-42e5-8cc4-2c1a8de5b234" providerId="ADAL" clId="{5034C241-73D7-4D78-AFA2-6A387BCD6D11}" dt="2023-09-07T02:11:35.169" v="2750" actId="478"/>
          <ac:spMkLst>
            <pc:docMk/>
            <pc:sldMk cId="638363843" sldId="269"/>
            <ac:spMk id="12" creationId="{3B54CFD6-B982-68DB-3682-168ABC9CC860}"/>
          </ac:spMkLst>
        </pc:spChg>
        <pc:spChg chg="mod topLvl">
          <ac:chgData name="XuMingle" userId="6accb246-f179-42e5-8cc4-2c1a8de5b234" providerId="ADAL" clId="{5034C241-73D7-4D78-AFA2-6A387BCD6D11}" dt="2023-09-07T02:17:52.723" v="3032" actId="1076"/>
          <ac:spMkLst>
            <pc:docMk/>
            <pc:sldMk cId="638363843" sldId="269"/>
            <ac:spMk id="13" creationId="{FEB6A2AB-ED7F-277A-A569-AA0E78D5F36B}"/>
          </ac:spMkLst>
        </pc:spChg>
        <pc:spChg chg="del mod topLvl">
          <ac:chgData name="XuMingle" userId="6accb246-f179-42e5-8cc4-2c1a8de5b234" providerId="ADAL" clId="{5034C241-73D7-4D78-AFA2-6A387BCD6D11}" dt="2023-09-07T02:11:55.545" v="2757" actId="478"/>
          <ac:spMkLst>
            <pc:docMk/>
            <pc:sldMk cId="638363843" sldId="269"/>
            <ac:spMk id="16" creationId="{7EBD4B49-592B-62DF-33BF-041737ADD8F0}"/>
          </ac:spMkLst>
        </pc:spChg>
        <pc:spChg chg="add mod">
          <ac:chgData name="XuMingle" userId="6accb246-f179-42e5-8cc4-2c1a8de5b234" providerId="ADAL" clId="{5034C241-73D7-4D78-AFA2-6A387BCD6D11}" dt="2023-09-07T02:17:52.723" v="3032" actId="1076"/>
          <ac:spMkLst>
            <pc:docMk/>
            <pc:sldMk cId="638363843" sldId="269"/>
            <ac:spMk id="18" creationId="{92B37DB4-2038-30F8-EF80-8C80C67D592A}"/>
          </ac:spMkLst>
        </pc:spChg>
        <pc:grpChg chg="add del mod">
          <ac:chgData name="XuMingle" userId="6accb246-f179-42e5-8cc4-2c1a8de5b234" providerId="ADAL" clId="{5034C241-73D7-4D78-AFA2-6A387BCD6D11}" dt="2023-09-07T02:11:40.748" v="2752" actId="165"/>
          <ac:grpSpMkLst>
            <pc:docMk/>
            <pc:sldMk cId="638363843" sldId="269"/>
            <ac:grpSpMk id="6" creationId="{6F9ABDD3-1B27-0AF9-220E-2022ACE3C9BD}"/>
          </ac:grpSpMkLst>
        </pc:grpChg>
        <pc:grpChg chg="add del mod topLvl">
          <ac:chgData name="XuMingle" userId="6accb246-f179-42e5-8cc4-2c1a8de5b234" providerId="ADAL" clId="{5034C241-73D7-4D78-AFA2-6A387BCD6D11}" dt="2023-09-07T02:11:51.508" v="2756" actId="165"/>
          <ac:grpSpMkLst>
            <pc:docMk/>
            <pc:sldMk cId="638363843" sldId="269"/>
            <ac:grpSpMk id="7" creationId="{94E5EE08-DDBE-2315-B339-A6F1F42CDD52}"/>
          </ac:grpSpMkLst>
        </pc:grpChg>
        <pc:grpChg chg="add mod">
          <ac:chgData name="XuMingle" userId="6accb246-f179-42e5-8cc4-2c1a8de5b234" providerId="ADAL" clId="{5034C241-73D7-4D78-AFA2-6A387BCD6D11}" dt="2023-09-07T02:17:52.723" v="3032" actId="1076"/>
          <ac:grpSpMkLst>
            <pc:docMk/>
            <pc:sldMk cId="638363843" sldId="269"/>
            <ac:grpSpMk id="19" creationId="{B9EFABD4-B826-A87C-AEA7-C4CAB3D92D05}"/>
          </ac:grpSpMkLst>
        </pc:grpChg>
        <pc:grpChg chg="add mod">
          <ac:chgData name="XuMingle" userId="6accb246-f179-42e5-8cc4-2c1a8de5b234" providerId="ADAL" clId="{5034C241-73D7-4D78-AFA2-6A387BCD6D11}" dt="2023-09-07T02:17:52.723" v="3032" actId="1076"/>
          <ac:grpSpMkLst>
            <pc:docMk/>
            <pc:sldMk cId="638363843" sldId="269"/>
            <ac:grpSpMk id="20" creationId="{4654CBD6-ED70-42D2-136F-B7248D195120}"/>
          </ac:grpSpMkLst>
        </pc:grpChg>
        <pc:picChg chg="mod topLvl">
          <ac:chgData name="XuMingle" userId="6accb246-f179-42e5-8cc4-2c1a8de5b234" providerId="ADAL" clId="{5034C241-73D7-4D78-AFA2-6A387BCD6D11}" dt="2023-09-07T02:17:52.723" v="3032" actId="1076"/>
          <ac:picMkLst>
            <pc:docMk/>
            <pc:sldMk cId="638363843" sldId="269"/>
            <ac:picMk id="11" creationId="{A77AC35E-9BDC-2261-14C6-7C8566319001}"/>
          </ac:picMkLst>
        </pc:picChg>
        <pc:cxnChg chg="mod topLvl">
          <ac:chgData name="XuMingle" userId="6accb246-f179-42e5-8cc4-2c1a8de5b234" providerId="ADAL" clId="{5034C241-73D7-4D78-AFA2-6A387BCD6D11}" dt="2023-09-07T02:17:52.723" v="3032" actId="1076"/>
          <ac:cxnSpMkLst>
            <pc:docMk/>
            <pc:sldMk cId="638363843" sldId="269"/>
            <ac:cxnSpMk id="14" creationId="{7B5F2902-B5A4-1E35-F8C9-74A3B8B0636E}"/>
          </ac:cxnSpMkLst>
        </pc:cxnChg>
        <pc:cxnChg chg="del mod">
          <ac:chgData name="XuMingle" userId="6accb246-f179-42e5-8cc4-2c1a8de5b234" providerId="ADAL" clId="{5034C241-73D7-4D78-AFA2-6A387BCD6D11}" dt="2023-09-07T02:11:48.129" v="2753" actId="478"/>
          <ac:cxnSpMkLst>
            <pc:docMk/>
            <pc:sldMk cId="638363843" sldId="269"/>
            <ac:cxnSpMk id="15" creationId="{34A78D48-6C22-275B-DA37-4E08BE22C874}"/>
          </ac:cxnSpMkLst>
        </pc:cxnChg>
        <pc:cxnChg chg="del mod topLvl">
          <ac:chgData name="XuMingle" userId="6accb246-f179-42e5-8cc4-2c1a8de5b234" providerId="ADAL" clId="{5034C241-73D7-4D78-AFA2-6A387BCD6D11}" dt="2023-09-07T02:11:55.545" v="2757" actId="478"/>
          <ac:cxnSpMkLst>
            <pc:docMk/>
            <pc:sldMk cId="638363843" sldId="269"/>
            <ac:cxnSpMk id="17" creationId="{D8CE56A7-7267-6E9B-A2C3-BC3AE7E30431}"/>
          </ac:cxnSpMkLst>
        </pc:cxn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653231926" sldId="269"/>
        </pc:sldMkLst>
      </pc:sldChg>
      <pc:sldChg chg="modSp new mod">
        <pc:chgData name="XuMingle" userId="6accb246-f179-42e5-8cc4-2c1a8de5b234" providerId="ADAL" clId="{5034C241-73D7-4D78-AFA2-6A387BCD6D11}" dt="2023-09-07T02:24:08.565" v="3507" actId="115"/>
        <pc:sldMkLst>
          <pc:docMk/>
          <pc:sldMk cId="208520173" sldId="270"/>
        </pc:sldMkLst>
        <pc:spChg chg="mod">
          <ac:chgData name="XuMingle" userId="6accb246-f179-42e5-8cc4-2c1a8de5b234" providerId="ADAL" clId="{5034C241-73D7-4D78-AFA2-6A387BCD6D11}" dt="2023-09-07T02:24:08.565" v="3507" actId="115"/>
          <ac:spMkLst>
            <pc:docMk/>
            <pc:sldMk cId="208520173" sldId="270"/>
            <ac:spMk id="2" creationId="{9C708192-E6D2-23A3-A281-F67014F83CBB}"/>
          </ac:spMkLst>
        </pc:spChg>
        <pc:spChg chg="mod">
          <ac:chgData name="XuMingle" userId="6accb246-f179-42e5-8cc4-2c1a8de5b234" providerId="ADAL" clId="{5034C241-73D7-4D78-AFA2-6A387BCD6D11}" dt="2023-09-07T02:21:04.975" v="3116"/>
          <ac:spMkLst>
            <pc:docMk/>
            <pc:sldMk cId="208520173" sldId="270"/>
            <ac:spMk id="4" creationId="{996DC5D7-EB4B-13EA-2E4D-5C53348DACB7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646934423" sldId="270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028383241" sldId="271"/>
        </pc:sldMkLst>
      </pc:sldChg>
      <pc:sldChg chg="modSp new mod">
        <pc:chgData name="XuMingle" userId="6accb246-f179-42e5-8cc4-2c1a8de5b234" providerId="ADAL" clId="{5034C241-73D7-4D78-AFA2-6A387BCD6D11}" dt="2023-09-07T05:50:51.754" v="5325" actId="207"/>
        <pc:sldMkLst>
          <pc:docMk/>
          <pc:sldMk cId="1260864650" sldId="271"/>
        </pc:sldMkLst>
        <pc:spChg chg="mod">
          <ac:chgData name="XuMingle" userId="6accb246-f179-42e5-8cc4-2c1a8de5b234" providerId="ADAL" clId="{5034C241-73D7-4D78-AFA2-6A387BCD6D11}" dt="2023-09-07T05:50:51.754" v="5325" actId="207"/>
          <ac:spMkLst>
            <pc:docMk/>
            <pc:sldMk cId="1260864650" sldId="271"/>
            <ac:spMk id="2" creationId="{471A013A-64F9-9FFB-67DF-A18A1A09610B}"/>
          </ac:spMkLst>
        </pc:spChg>
        <pc:spChg chg="mod">
          <ac:chgData name="XuMingle" userId="6accb246-f179-42e5-8cc4-2c1a8de5b234" providerId="ADAL" clId="{5034C241-73D7-4D78-AFA2-6A387BCD6D11}" dt="2023-09-07T04:07:10.575" v="3960" actId="20577"/>
          <ac:spMkLst>
            <pc:docMk/>
            <pc:sldMk cId="1260864650" sldId="271"/>
            <ac:spMk id="4" creationId="{D7D03BB9-C160-79B4-4E0D-1D58BC60440A}"/>
          </ac:spMkLst>
        </pc:spChg>
      </pc:sldChg>
      <pc:sldChg chg="new del">
        <pc:chgData name="XuMingle" userId="6accb246-f179-42e5-8cc4-2c1a8de5b234" providerId="ADAL" clId="{5034C241-73D7-4D78-AFA2-6A387BCD6D11}" dt="2023-09-07T04:06:43.938" v="3910" actId="680"/>
        <pc:sldMkLst>
          <pc:docMk/>
          <pc:sldMk cId="3249303850" sldId="271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072703954" sldId="272"/>
        </pc:sldMkLst>
      </pc:sldChg>
      <pc:sldChg chg="addSp modSp new mod modAnim">
        <pc:chgData name="XuMingle" userId="6accb246-f179-42e5-8cc4-2c1a8de5b234" providerId="ADAL" clId="{5034C241-73D7-4D78-AFA2-6A387BCD6D11}" dt="2023-09-07T23:47:16.345" v="9830" actId="1076"/>
        <pc:sldMkLst>
          <pc:docMk/>
          <pc:sldMk cId="4035935178" sldId="272"/>
        </pc:sldMkLst>
        <pc:spChg chg="mod">
          <ac:chgData name="XuMingle" userId="6accb246-f179-42e5-8cc4-2c1a8de5b234" providerId="ADAL" clId="{5034C241-73D7-4D78-AFA2-6A387BCD6D11}" dt="2023-09-07T05:32:04.305" v="5132" actId="115"/>
          <ac:spMkLst>
            <pc:docMk/>
            <pc:sldMk cId="4035935178" sldId="272"/>
            <ac:spMk id="2" creationId="{D0F4BFB9-2991-4EA1-E36C-F11EB96FAD30}"/>
          </ac:spMkLst>
        </pc:spChg>
        <pc:spChg chg="mod">
          <ac:chgData name="XuMingle" userId="6accb246-f179-42e5-8cc4-2c1a8de5b234" providerId="ADAL" clId="{5034C241-73D7-4D78-AFA2-6A387BCD6D11}" dt="2023-09-07T05:19:25.392" v="4712" actId="20577"/>
          <ac:spMkLst>
            <pc:docMk/>
            <pc:sldMk cId="4035935178" sldId="272"/>
            <ac:spMk id="4" creationId="{5E6A6455-E31A-42D2-2BCC-7716582FA022}"/>
          </ac:spMkLst>
        </pc:spChg>
        <pc:spChg chg="mod">
          <ac:chgData name="XuMingle" userId="6accb246-f179-42e5-8cc4-2c1a8de5b234" providerId="ADAL" clId="{5034C241-73D7-4D78-AFA2-6A387BCD6D11}" dt="2023-09-07T05:20:11.473" v="4714" actId="1076"/>
          <ac:spMkLst>
            <pc:docMk/>
            <pc:sldMk cId="4035935178" sldId="272"/>
            <ac:spMk id="5" creationId="{1235476D-9079-4C9B-9356-0C000BC3237A}"/>
          </ac:spMkLst>
        </pc:spChg>
        <pc:spChg chg="add mod">
          <ac:chgData name="XuMingle" userId="6accb246-f179-42e5-8cc4-2c1a8de5b234" providerId="ADAL" clId="{5034C241-73D7-4D78-AFA2-6A387BCD6D11}" dt="2023-09-07T05:25:15.503" v="4925" actId="1076"/>
          <ac:spMkLst>
            <pc:docMk/>
            <pc:sldMk cId="4035935178" sldId="272"/>
            <ac:spMk id="10" creationId="{BE69F968-337A-9DC5-D707-D71071BCE2A7}"/>
          </ac:spMkLst>
        </pc:spChg>
        <pc:picChg chg="add mod modCrop">
          <ac:chgData name="XuMingle" userId="6accb246-f179-42e5-8cc4-2c1a8de5b234" providerId="ADAL" clId="{5034C241-73D7-4D78-AFA2-6A387BCD6D11}" dt="2023-09-07T23:47:16.345" v="9830" actId="1076"/>
          <ac:picMkLst>
            <pc:docMk/>
            <pc:sldMk cId="4035935178" sldId="272"/>
            <ac:picMk id="6" creationId="{BD2499DA-BB09-6A4F-9ACE-E13097AA230C}"/>
          </ac:picMkLst>
        </pc:picChg>
        <pc:picChg chg="add mod">
          <ac:chgData name="XuMingle" userId="6accb246-f179-42e5-8cc4-2c1a8de5b234" providerId="ADAL" clId="{5034C241-73D7-4D78-AFA2-6A387BCD6D11}" dt="2023-09-07T05:21:02.608" v="4728" actId="1076"/>
          <ac:picMkLst>
            <pc:docMk/>
            <pc:sldMk cId="4035935178" sldId="272"/>
            <ac:picMk id="7" creationId="{EE538E6F-F250-DDFF-B969-7C9ABFE755DA}"/>
          </ac:picMkLst>
        </pc:picChg>
        <pc:picChg chg="add mod">
          <ac:chgData name="XuMingle" userId="6accb246-f179-42e5-8cc4-2c1a8de5b234" providerId="ADAL" clId="{5034C241-73D7-4D78-AFA2-6A387BCD6D11}" dt="2023-09-07T05:21:02.608" v="4728" actId="1076"/>
          <ac:picMkLst>
            <pc:docMk/>
            <pc:sldMk cId="4035935178" sldId="272"/>
            <ac:picMk id="9" creationId="{B3B7CF04-D92C-0BCF-A4E7-4C3F391C46B5}"/>
          </ac:picMkLst>
        </pc:picChg>
      </pc:sldChg>
      <pc:sldChg chg="addSp modSp new mod ord">
        <pc:chgData name="XuMingle" userId="6accb246-f179-42e5-8cc4-2c1a8de5b234" providerId="ADAL" clId="{5034C241-73D7-4D78-AFA2-6A387BCD6D11}" dt="2023-09-07T22:38:14.085" v="8541"/>
        <pc:sldMkLst>
          <pc:docMk/>
          <pc:sldMk cId="543633660" sldId="273"/>
        </pc:sldMkLst>
        <pc:spChg chg="mod">
          <ac:chgData name="XuMingle" userId="6accb246-f179-42e5-8cc4-2c1a8de5b234" providerId="ADAL" clId="{5034C241-73D7-4D78-AFA2-6A387BCD6D11}" dt="2023-09-07T05:34:51.144" v="5201" actId="20577"/>
          <ac:spMkLst>
            <pc:docMk/>
            <pc:sldMk cId="543633660" sldId="273"/>
            <ac:spMk id="2" creationId="{284A43F5-BD7B-E22B-05A9-23E6442DD35B}"/>
          </ac:spMkLst>
        </pc:spChg>
        <pc:spChg chg="mod">
          <ac:chgData name="XuMingle" userId="6accb246-f179-42e5-8cc4-2c1a8de5b234" providerId="ADAL" clId="{5034C241-73D7-4D78-AFA2-6A387BCD6D11}" dt="2023-09-07T05:33:06.372" v="5194" actId="207"/>
          <ac:spMkLst>
            <pc:docMk/>
            <pc:sldMk cId="543633660" sldId="273"/>
            <ac:spMk id="5" creationId="{64B5877A-2A38-6D16-0772-769DD2443A65}"/>
          </ac:spMkLst>
        </pc:spChg>
        <pc:spChg chg="add mod">
          <ac:chgData name="XuMingle" userId="6accb246-f179-42e5-8cc4-2c1a8de5b234" providerId="ADAL" clId="{5034C241-73D7-4D78-AFA2-6A387BCD6D11}" dt="2023-09-07T05:35:36.520" v="5318" actId="20577"/>
          <ac:spMkLst>
            <pc:docMk/>
            <pc:sldMk cId="543633660" sldId="273"/>
            <ac:spMk id="6" creationId="{131740CF-7FC9-8875-2B7D-B1E99022E02E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660467403" sldId="273"/>
        </pc:sldMkLst>
      </pc:sldChg>
      <pc:sldChg chg="modSp new mod">
        <pc:chgData name="XuMingle" userId="6accb246-f179-42e5-8cc4-2c1a8de5b234" providerId="ADAL" clId="{5034C241-73D7-4D78-AFA2-6A387BCD6D11}" dt="2023-09-07T22:57:11.410" v="8876" actId="20577"/>
        <pc:sldMkLst>
          <pc:docMk/>
          <pc:sldMk cId="1215275498" sldId="274"/>
        </pc:sldMkLst>
        <pc:spChg chg="mod">
          <ac:chgData name="XuMingle" userId="6accb246-f179-42e5-8cc4-2c1a8de5b234" providerId="ADAL" clId="{5034C241-73D7-4D78-AFA2-6A387BCD6D11}" dt="2023-09-07T05:59:01.043" v="5368" actId="207"/>
          <ac:spMkLst>
            <pc:docMk/>
            <pc:sldMk cId="1215275498" sldId="274"/>
            <ac:spMk id="2" creationId="{38B90BD5-C7D3-DF9D-F129-01BA2ED9916B}"/>
          </ac:spMkLst>
        </pc:spChg>
        <pc:spChg chg="mod">
          <ac:chgData name="XuMingle" userId="6accb246-f179-42e5-8cc4-2c1a8de5b234" providerId="ADAL" clId="{5034C241-73D7-4D78-AFA2-6A387BCD6D11}" dt="2023-09-07T06:08:00.121" v="5756" actId="20577"/>
          <ac:spMkLst>
            <pc:docMk/>
            <pc:sldMk cId="1215275498" sldId="274"/>
            <ac:spMk id="4" creationId="{28BE1F45-786E-599D-D05F-109A2A671DF5}"/>
          </ac:spMkLst>
        </pc:spChg>
        <pc:spChg chg="mod">
          <ac:chgData name="XuMingle" userId="6accb246-f179-42e5-8cc4-2c1a8de5b234" providerId="ADAL" clId="{5034C241-73D7-4D78-AFA2-6A387BCD6D11}" dt="2023-09-07T22:57:11.410" v="8876" actId="20577"/>
          <ac:spMkLst>
            <pc:docMk/>
            <pc:sldMk cId="1215275498" sldId="274"/>
            <ac:spMk id="5" creationId="{0D80F186-67DD-D87C-1808-ECCB88E62865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659344925" sldId="274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842483396" sldId="275"/>
        </pc:sldMkLst>
      </pc:sldChg>
      <pc:sldChg chg="addSp modSp new mod">
        <pc:chgData name="XuMingle" userId="6accb246-f179-42e5-8cc4-2c1a8de5b234" providerId="ADAL" clId="{5034C241-73D7-4D78-AFA2-6A387BCD6D11}" dt="2023-09-07T06:38:18.329" v="6085" actId="1036"/>
        <pc:sldMkLst>
          <pc:docMk/>
          <pc:sldMk cId="1889324857" sldId="275"/>
        </pc:sldMkLst>
        <pc:spChg chg="mod">
          <ac:chgData name="XuMingle" userId="6accb246-f179-42e5-8cc4-2c1a8de5b234" providerId="ADAL" clId="{5034C241-73D7-4D78-AFA2-6A387BCD6D11}" dt="2023-09-07T06:11:16.906" v="5967" actId="20577"/>
          <ac:spMkLst>
            <pc:docMk/>
            <pc:sldMk cId="1889324857" sldId="275"/>
            <ac:spMk id="4" creationId="{60F431E1-EE1E-D1B9-7DD6-969484A3C4FE}"/>
          </ac:spMkLst>
        </pc:spChg>
        <pc:spChg chg="mod">
          <ac:chgData name="XuMingle" userId="6accb246-f179-42e5-8cc4-2c1a8de5b234" providerId="ADAL" clId="{5034C241-73D7-4D78-AFA2-6A387BCD6D11}" dt="2023-09-07T06:38:12.476" v="6070" actId="1076"/>
          <ac:spMkLst>
            <pc:docMk/>
            <pc:sldMk cId="1889324857" sldId="275"/>
            <ac:spMk id="5" creationId="{110ABBF4-54F3-FFDC-D6F0-E84C9EFF4418}"/>
          </ac:spMkLst>
        </pc:spChg>
        <pc:grpChg chg="add mod ord">
          <ac:chgData name="XuMingle" userId="6accb246-f179-42e5-8cc4-2c1a8de5b234" providerId="ADAL" clId="{5034C241-73D7-4D78-AFA2-6A387BCD6D11}" dt="2023-09-07T06:38:18.329" v="6085" actId="1036"/>
          <ac:grpSpMkLst>
            <pc:docMk/>
            <pc:sldMk cId="1889324857" sldId="275"/>
            <ac:grpSpMk id="8" creationId="{86BF3E77-682E-6E6B-5A44-F81865521B4C}"/>
          </ac:grpSpMkLst>
        </pc:grpChg>
        <pc:grpChg chg="add mod ord">
          <ac:chgData name="XuMingle" userId="6accb246-f179-42e5-8cc4-2c1a8de5b234" providerId="ADAL" clId="{5034C241-73D7-4D78-AFA2-6A387BCD6D11}" dt="2023-09-07T06:38:18.329" v="6085" actId="1036"/>
          <ac:grpSpMkLst>
            <pc:docMk/>
            <pc:sldMk cId="1889324857" sldId="275"/>
            <ac:grpSpMk id="11" creationId="{EE97E262-D39A-5B4C-5815-9B7C5A6C972A}"/>
          </ac:grpSpMkLst>
        </pc:grpChg>
        <pc:picChg chg="add mod">
          <ac:chgData name="XuMingle" userId="6accb246-f179-42e5-8cc4-2c1a8de5b234" providerId="ADAL" clId="{5034C241-73D7-4D78-AFA2-6A387BCD6D11}" dt="2023-09-07T06:12:13.768" v="5971" actId="12788"/>
          <ac:picMkLst>
            <pc:docMk/>
            <pc:sldMk cId="1889324857" sldId="275"/>
            <ac:picMk id="7" creationId="{9CB5B081-3562-9133-F125-5BDC60B5AEDD}"/>
          </ac:picMkLst>
        </pc:picChg>
        <pc:picChg chg="mod">
          <ac:chgData name="XuMingle" userId="6accb246-f179-42e5-8cc4-2c1a8de5b234" providerId="ADAL" clId="{5034C241-73D7-4D78-AFA2-6A387BCD6D11}" dt="2023-09-07T06:37:50.713" v="6059"/>
          <ac:picMkLst>
            <pc:docMk/>
            <pc:sldMk cId="1889324857" sldId="275"/>
            <ac:picMk id="9" creationId="{D173A5AA-7F02-441E-4921-09F353FC0D6A}"/>
          </ac:picMkLst>
        </pc:picChg>
        <pc:picChg chg="mod">
          <ac:chgData name="XuMingle" userId="6accb246-f179-42e5-8cc4-2c1a8de5b234" providerId="ADAL" clId="{5034C241-73D7-4D78-AFA2-6A387BCD6D11}" dt="2023-09-07T06:37:50.713" v="6059"/>
          <ac:picMkLst>
            <pc:docMk/>
            <pc:sldMk cId="1889324857" sldId="275"/>
            <ac:picMk id="10" creationId="{297E2AB7-1FAC-6769-659E-0763A5322366}"/>
          </ac:picMkLst>
        </pc:picChg>
        <pc:picChg chg="mod">
          <ac:chgData name="XuMingle" userId="6accb246-f179-42e5-8cc4-2c1a8de5b234" providerId="ADAL" clId="{5034C241-73D7-4D78-AFA2-6A387BCD6D11}" dt="2023-09-07T06:37:50.713" v="6059"/>
          <ac:picMkLst>
            <pc:docMk/>
            <pc:sldMk cId="1889324857" sldId="275"/>
            <ac:picMk id="12" creationId="{A5DD5244-A89F-68CF-BD99-96CFA13D39CC}"/>
          </ac:picMkLst>
        </pc:picChg>
        <pc:picChg chg="mod">
          <ac:chgData name="XuMingle" userId="6accb246-f179-42e5-8cc4-2c1a8de5b234" providerId="ADAL" clId="{5034C241-73D7-4D78-AFA2-6A387BCD6D11}" dt="2023-09-07T06:37:50.713" v="6059"/>
          <ac:picMkLst>
            <pc:docMk/>
            <pc:sldMk cId="1889324857" sldId="275"/>
            <ac:picMk id="13" creationId="{8A29C251-90D6-4AC4-0774-789F3F1D470E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897903408" sldId="276"/>
        </pc:sldMkLst>
      </pc:sldChg>
      <pc:sldChg chg="addSp delSp modSp add del mod modTransition">
        <pc:chgData name="XuMingle" userId="6accb246-f179-42e5-8cc4-2c1a8de5b234" providerId="ADAL" clId="{5034C241-73D7-4D78-AFA2-6A387BCD6D11}" dt="2023-09-07T06:36:13.357" v="6058" actId="47"/>
        <pc:sldMkLst>
          <pc:docMk/>
          <pc:sldMk cId="3510056496" sldId="276"/>
        </pc:sldMkLst>
        <pc:spChg chg="add del mod">
          <ac:chgData name="XuMingle" userId="6accb246-f179-42e5-8cc4-2c1a8de5b234" providerId="ADAL" clId="{5034C241-73D7-4D78-AFA2-6A387BCD6D11}" dt="2023-09-07T06:31:19.224" v="6032" actId="478"/>
          <ac:spMkLst>
            <pc:docMk/>
            <pc:sldMk cId="3510056496" sldId="276"/>
            <ac:spMk id="11" creationId="{9133C2FD-8AAF-9AB9-6236-8AA0D2DAC2C0}"/>
          </ac:spMkLst>
        </pc:spChg>
        <pc:spChg chg="add del mod">
          <ac:chgData name="XuMingle" userId="6accb246-f179-42e5-8cc4-2c1a8de5b234" providerId="ADAL" clId="{5034C241-73D7-4D78-AFA2-6A387BCD6D11}" dt="2023-09-07T06:31:21.441" v="6034" actId="478"/>
          <ac:spMkLst>
            <pc:docMk/>
            <pc:sldMk cId="3510056496" sldId="276"/>
            <ac:spMk id="12" creationId="{F7471020-76F8-C48E-154F-38132F3BF6A6}"/>
          </ac:spMkLst>
        </pc:spChg>
        <pc:picChg chg="add del mod ord modCrop">
          <ac:chgData name="XuMingle" userId="6accb246-f179-42e5-8cc4-2c1a8de5b234" providerId="ADAL" clId="{5034C241-73D7-4D78-AFA2-6A387BCD6D11}" dt="2023-09-07T06:31:56.486" v="6042" actId="21"/>
          <ac:picMkLst>
            <pc:docMk/>
            <pc:sldMk cId="3510056496" sldId="276"/>
            <ac:picMk id="8" creationId="{3C90495F-CAA4-2608-73FE-3C4F87CD9B7C}"/>
          </ac:picMkLst>
        </pc:picChg>
        <pc:picChg chg="add del mod ord modCrop">
          <ac:chgData name="XuMingle" userId="6accb246-f179-42e5-8cc4-2c1a8de5b234" providerId="ADAL" clId="{5034C241-73D7-4D78-AFA2-6A387BCD6D11}" dt="2023-09-07T06:31:56.486" v="6042" actId="21"/>
          <ac:picMkLst>
            <pc:docMk/>
            <pc:sldMk cId="3510056496" sldId="276"/>
            <ac:picMk id="10" creationId="{792C9D54-AC77-3B5E-809E-CD2C0CB9E880}"/>
          </ac:picMkLst>
        </pc:picChg>
        <pc:picChg chg="add del mod">
          <ac:chgData name="XuMingle" userId="6accb246-f179-42e5-8cc4-2c1a8de5b234" providerId="ADAL" clId="{5034C241-73D7-4D78-AFA2-6A387BCD6D11}" dt="2023-09-07T06:31:56.486" v="6042" actId="21"/>
          <ac:picMkLst>
            <pc:docMk/>
            <pc:sldMk cId="3510056496" sldId="276"/>
            <ac:picMk id="22" creationId="{BAD36A5E-3B8C-0FDE-7C0F-863F7B49B289}"/>
          </ac:picMkLst>
        </pc:picChg>
        <pc:picChg chg="add del mod">
          <ac:chgData name="XuMingle" userId="6accb246-f179-42e5-8cc4-2c1a8de5b234" providerId="ADAL" clId="{5034C241-73D7-4D78-AFA2-6A387BCD6D11}" dt="2023-09-07T06:33:37.889" v="6045" actId="478"/>
          <ac:picMkLst>
            <pc:docMk/>
            <pc:sldMk cId="3510056496" sldId="276"/>
            <ac:picMk id="23" creationId="{EB239EAA-A271-F150-BC8B-BE14C4265EA1}"/>
          </ac:picMkLst>
        </pc:picChg>
        <pc:picChg chg="add del mod">
          <ac:chgData name="XuMingle" userId="6accb246-f179-42e5-8cc4-2c1a8de5b234" providerId="ADAL" clId="{5034C241-73D7-4D78-AFA2-6A387BCD6D11}" dt="2023-09-07T06:33:37.889" v="6045" actId="478"/>
          <ac:picMkLst>
            <pc:docMk/>
            <pc:sldMk cId="3510056496" sldId="276"/>
            <ac:picMk id="24" creationId="{B99D3365-CD28-0B74-7B4A-E062D41EFD95}"/>
          </ac:picMkLst>
        </pc:picChg>
        <pc:picChg chg="add del mod">
          <ac:chgData name="XuMingle" userId="6accb246-f179-42e5-8cc4-2c1a8de5b234" providerId="ADAL" clId="{5034C241-73D7-4D78-AFA2-6A387BCD6D11}" dt="2023-09-07T06:34:53.921" v="6057" actId="478"/>
          <ac:picMkLst>
            <pc:docMk/>
            <pc:sldMk cId="3510056496" sldId="276"/>
            <ac:picMk id="25" creationId="{D304C632-E3E9-50FE-135E-52DB4D7615AF}"/>
          </ac:picMkLst>
        </pc:picChg>
        <pc:picChg chg="add del mod">
          <ac:chgData name="XuMingle" userId="6accb246-f179-42e5-8cc4-2c1a8de5b234" providerId="ADAL" clId="{5034C241-73D7-4D78-AFA2-6A387BCD6D11}" dt="2023-09-07T06:34:52.321" v="6056" actId="478"/>
          <ac:picMkLst>
            <pc:docMk/>
            <pc:sldMk cId="3510056496" sldId="276"/>
            <ac:picMk id="26" creationId="{A65EC5CF-9C75-4C44-3774-1B575BCFA448}"/>
          </ac:picMkLst>
        </pc:picChg>
        <pc:picChg chg="add del mod">
          <ac:chgData name="XuMingle" userId="6accb246-f179-42e5-8cc4-2c1a8de5b234" providerId="ADAL" clId="{5034C241-73D7-4D78-AFA2-6A387BCD6D11}" dt="2023-09-07T06:19:50.527" v="6001" actId="478"/>
          <ac:picMkLst>
            <pc:docMk/>
            <pc:sldMk cId="3510056496" sldId="276"/>
            <ac:picMk id="2050" creationId="{FC06F511-DA40-C283-0669-1E929C322FC1}"/>
          </ac:picMkLst>
        </pc:picChg>
        <pc:picChg chg="add del mod">
          <ac:chgData name="XuMingle" userId="6accb246-f179-42e5-8cc4-2c1a8de5b234" providerId="ADAL" clId="{5034C241-73D7-4D78-AFA2-6A387BCD6D11}" dt="2023-09-07T06:31:56.486" v="6042" actId="21"/>
          <ac:picMkLst>
            <pc:docMk/>
            <pc:sldMk cId="3510056496" sldId="276"/>
            <ac:picMk id="2052" creationId="{AB558C94-ABCC-FAD1-0DD8-287910ABD321}"/>
          </ac:picMkLst>
        </pc:picChg>
        <pc:cxnChg chg="add del mod">
          <ac:chgData name="XuMingle" userId="6accb246-f179-42e5-8cc4-2c1a8de5b234" providerId="ADAL" clId="{5034C241-73D7-4D78-AFA2-6A387BCD6D11}" dt="2023-09-07T06:31:20.161" v="6033" actId="478"/>
          <ac:cxnSpMkLst>
            <pc:docMk/>
            <pc:sldMk cId="3510056496" sldId="276"/>
            <ac:cxnSpMk id="14" creationId="{1010E57B-9FAE-5D93-5AE0-87A98034220A}"/>
          </ac:cxnSpMkLst>
        </pc:cxnChg>
        <pc:cxnChg chg="add del mod">
          <ac:chgData name="XuMingle" userId="6accb246-f179-42e5-8cc4-2c1a8de5b234" providerId="ADAL" clId="{5034C241-73D7-4D78-AFA2-6A387BCD6D11}" dt="2023-09-07T06:31:22.554" v="6035" actId="478"/>
          <ac:cxnSpMkLst>
            <pc:docMk/>
            <pc:sldMk cId="3510056496" sldId="276"/>
            <ac:cxnSpMk id="15" creationId="{BF0FFCA8-2118-B269-C9AF-FF37C7B326BF}"/>
          </ac:cxnSpMkLst>
        </pc:cxnChg>
      </pc:sldChg>
      <pc:sldChg chg="addSp modSp add mod modTransition">
        <pc:chgData name="XuMingle" userId="6accb246-f179-42e5-8cc4-2c1a8de5b234" providerId="ADAL" clId="{5034C241-73D7-4D78-AFA2-6A387BCD6D11}" dt="2023-09-07T22:40:31.802" v="8762" actId="207"/>
        <pc:sldMkLst>
          <pc:docMk/>
          <pc:sldMk cId="1170573695" sldId="277"/>
        </pc:sldMkLst>
        <pc:spChg chg="mod">
          <ac:chgData name="XuMingle" userId="6accb246-f179-42e5-8cc4-2c1a8de5b234" providerId="ADAL" clId="{5034C241-73D7-4D78-AFA2-6A387BCD6D11}" dt="2023-09-07T22:40:31.802" v="8762" actId="207"/>
          <ac:spMkLst>
            <pc:docMk/>
            <pc:sldMk cId="1170573695" sldId="277"/>
            <ac:spMk id="2" creationId="{CFF70E26-20DA-53D5-24CA-07F9060C56C8}"/>
          </ac:spMkLst>
        </pc:spChg>
        <pc:grpChg chg="add mod">
          <ac:chgData name="XuMingle" userId="6accb246-f179-42e5-8cc4-2c1a8de5b234" providerId="ADAL" clId="{5034C241-73D7-4D78-AFA2-6A387BCD6D11}" dt="2023-09-07T06:39:53.361" v="6100" actId="1076"/>
          <ac:grpSpMkLst>
            <pc:docMk/>
            <pc:sldMk cId="1170573695" sldId="277"/>
            <ac:grpSpMk id="11" creationId="{971A6416-38D7-C73B-0265-A04B0F88939A}"/>
          </ac:grpSpMkLst>
        </pc:grpChg>
        <pc:grpChg chg="add mod">
          <ac:chgData name="XuMingle" userId="6accb246-f179-42e5-8cc4-2c1a8de5b234" providerId="ADAL" clId="{5034C241-73D7-4D78-AFA2-6A387BCD6D11}" dt="2023-09-07T06:39:44.115" v="6099" actId="1076"/>
          <ac:grpSpMkLst>
            <pc:docMk/>
            <pc:sldMk cId="1170573695" sldId="277"/>
            <ac:grpSpMk id="12" creationId="{0FD3C3B0-F449-E3B4-7E75-2C73AF247B2F}"/>
          </ac:grpSpMkLst>
        </pc:grpChg>
        <pc:picChg chg="add mod">
          <ac:chgData name="XuMingle" userId="6accb246-f179-42e5-8cc4-2c1a8de5b234" providerId="ADAL" clId="{5034C241-73D7-4D78-AFA2-6A387BCD6D11}" dt="2023-09-07T06:33:59.012" v="6050" actId="164"/>
          <ac:picMkLst>
            <pc:docMk/>
            <pc:sldMk cId="1170573695" sldId="277"/>
            <ac:picMk id="6" creationId="{73827E21-AA9A-3895-4649-3B83B70A0D6C}"/>
          </ac:picMkLst>
        </pc:picChg>
        <pc:picChg chg="add mod">
          <ac:chgData name="XuMingle" userId="6accb246-f179-42e5-8cc4-2c1a8de5b234" providerId="ADAL" clId="{5034C241-73D7-4D78-AFA2-6A387BCD6D11}" dt="2023-09-07T06:33:59.012" v="6050" actId="164"/>
          <ac:picMkLst>
            <pc:docMk/>
            <pc:sldMk cId="1170573695" sldId="277"/>
            <ac:picMk id="8" creationId="{126D2D51-8592-9760-4DC6-0F588DCB48D4}"/>
          </ac:picMkLst>
        </pc:picChg>
        <pc:picChg chg="add mod">
          <ac:chgData name="XuMingle" userId="6accb246-f179-42e5-8cc4-2c1a8de5b234" providerId="ADAL" clId="{5034C241-73D7-4D78-AFA2-6A387BCD6D11}" dt="2023-09-07T06:34:01.171" v="6051" actId="164"/>
          <ac:picMkLst>
            <pc:docMk/>
            <pc:sldMk cId="1170573695" sldId="277"/>
            <ac:picMk id="9" creationId="{4953E306-34C9-1D27-7C81-849E3D07A162}"/>
          </ac:picMkLst>
        </pc:picChg>
        <pc:picChg chg="add mod">
          <ac:chgData name="XuMingle" userId="6accb246-f179-42e5-8cc4-2c1a8de5b234" providerId="ADAL" clId="{5034C241-73D7-4D78-AFA2-6A387BCD6D11}" dt="2023-09-07T06:34:01.171" v="6051" actId="164"/>
          <ac:picMkLst>
            <pc:docMk/>
            <pc:sldMk cId="1170573695" sldId="277"/>
            <ac:picMk id="10" creationId="{B5D8640F-278C-623F-C318-D5743AD11267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443986532" sldId="277"/>
        </pc:sldMkLst>
      </pc:sldChg>
      <pc:sldChg chg="addSp modSp new mod">
        <pc:chgData name="XuMingle" userId="6accb246-f179-42e5-8cc4-2c1a8de5b234" providerId="ADAL" clId="{5034C241-73D7-4D78-AFA2-6A387BCD6D11}" dt="2023-09-07T23:14:07.065" v="9048" actId="21"/>
        <pc:sldMkLst>
          <pc:docMk/>
          <pc:sldMk cId="887653988" sldId="278"/>
        </pc:sldMkLst>
        <pc:spChg chg="mod">
          <ac:chgData name="XuMingle" userId="6accb246-f179-42e5-8cc4-2c1a8de5b234" providerId="ADAL" clId="{5034C241-73D7-4D78-AFA2-6A387BCD6D11}" dt="2023-09-07T23:14:07.065" v="9048" actId="21"/>
          <ac:spMkLst>
            <pc:docMk/>
            <pc:sldMk cId="887653988" sldId="278"/>
            <ac:spMk id="2" creationId="{49ECA5E6-7725-5DBD-95CF-A0EBF48A9144}"/>
          </ac:spMkLst>
        </pc:spChg>
        <pc:spChg chg="mod">
          <ac:chgData name="XuMingle" userId="6accb246-f179-42e5-8cc4-2c1a8de5b234" providerId="ADAL" clId="{5034C241-73D7-4D78-AFA2-6A387BCD6D11}" dt="2023-09-07T07:15:17.724" v="6167" actId="20577"/>
          <ac:spMkLst>
            <pc:docMk/>
            <pc:sldMk cId="887653988" sldId="278"/>
            <ac:spMk id="4" creationId="{7BB70AF8-8EE5-F01C-0F51-B156E1F0D956}"/>
          </ac:spMkLst>
        </pc:spChg>
        <pc:spChg chg="mod">
          <ac:chgData name="XuMingle" userId="6accb246-f179-42e5-8cc4-2c1a8de5b234" providerId="ADAL" clId="{5034C241-73D7-4D78-AFA2-6A387BCD6D11}" dt="2023-09-07T07:27:12.924" v="6517" actId="20577"/>
          <ac:spMkLst>
            <pc:docMk/>
            <pc:sldMk cId="887653988" sldId="278"/>
            <ac:spMk id="5" creationId="{6C07D0D0-C0BC-4876-3D9A-0C687B7EB603}"/>
          </ac:spMkLst>
        </pc:spChg>
        <pc:picChg chg="add mod">
          <ac:chgData name="XuMingle" userId="6accb246-f179-42e5-8cc4-2c1a8de5b234" providerId="ADAL" clId="{5034C241-73D7-4D78-AFA2-6A387BCD6D11}" dt="2023-09-07T07:45:14.186" v="6767" actId="1037"/>
          <ac:picMkLst>
            <pc:docMk/>
            <pc:sldMk cId="887653988" sldId="278"/>
            <ac:picMk id="7" creationId="{C4E8C8A1-1955-955F-47DA-0802A12DAF1F}"/>
          </ac:picMkLst>
        </pc:picChg>
      </pc:sldChg>
      <pc:sldChg chg="delSp modSp add del mod modTransition">
        <pc:chgData name="XuMingle" userId="6accb246-f179-42e5-8cc4-2c1a8de5b234" providerId="ADAL" clId="{5034C241-73D7-4D78-AFA2-6A387BCD6D11}" dt="2023-09-07T06:39:32.077" v="6095" actId="47"/>
        <pc:sldMkLst>
          <pc:docMk/>
          <pc:sldMk cId="1403790135" sldId="278"/>
        </pc:sldMkLst>
        <pc:grpChg chg="del mod ord">
          <ac:chgData name="XuMingle" userId="6accb246-f179-42e5-8cc4-2c1a8de5b234" providerId="ADAL" clId="{5034C241-73D7-4D78-AFA2-6A387BCD6D11}" dt="2023-09-07T06:39:12.362" v="6091" actId="478"/>
          <ac:grpSpMkLst>
            <pc:docMk/>
            <pc:sldMk cId="1403790135" sldId="278"/>
            <ac:grpSpMk id="8" creationId="{86BF3E77-682E-6E6B-5A44-F81865521B4C}"/>
          </ac:grpSpMkLst>
        </pc:grpChg>
        <pc:grpChg chg="del mod ord">
          <ac:chgData name="XuMingle" userId="6accb246-f179-42e5-8cc4-2c1a8de5b234" providerId="ADAL" clId="{5034C241-73D7-4D78-AFA2-6A387BCD6D11}" dt="2023-09-07T06:39:14.074" v="6092" actId="478"/>
          <ac:grpSpMkLst>
            <pc:docMk/>
            <pc:sldMk cId="1403790135" sldId="278"/>
            <ac:grpSpMk id="11" creationId="{EE97E262-D39A-5B4C-5815-9B7C5A6C972A}"/>
          </ac:grpSpMkLst>
        </pc:grpChg>
        <pc:picChg chg="mod ord topLvl">
          <ac:chgData name="XuMingle" userId="6accb246-f179-42e5-8cc4-2c1a8de5b234" providerId="ADAL" clId="{5034C241-73D7-4D78-AFA2-6A387BCD6D11}" dt="2023-09-07T06:39:29.184" v="6094"/>
          <ac:picMkLst>
            <pc:docMk/>
            <pc:sldMk cId="1403790135" sldId="278"/>
            <ac:picMk id="9" creationId="{D173A5AA-7F02-441E-4921-09F353FC0D6A}"/>
          </ac:picMkLst>
        </pc:picChg>
        <pc:picChg chg="del topLvl">
          <ac:chgData name="XuMingle" userId="6accb246-f179-42e5-8cc4-2c1a8de5b234" providerId="ADAL" clId="{5034C241-73D7-4D78-AFA2-6A387BCD6D11}" dt="2023-09-07T06:39:12.362" v="6091" actId="478"/>
          <ac:picMkLst>
            <pc:docMk/>
            <pc:sldMk cId="1403790135" sldId="278"/>
            <ac:picMk id="10" creationId="{297E2AB7-1FAC-6769-659E-0763A5322366}"/>
          </ac:picMkLst>
        </pc:picChg>
        <pc:picChg chg="mod ord topLvl">
          <ac:chgData name="XuMingle" userId="6accb246-f179-42e5-8cc4-2c1a8de5b234" providerId="ADAL" clId="{5034C241-73D7-4D78-AFA2-6A387BCD6D11}" dt="2023-09-07T06:39:29.184" v="6094"/>
          <ac:picMkLst>
            <pc:docMk/>
            <pc:sldMk cId="1403790135" sldId="278"/>
            <ac:picMk id="12" creationId="{A5DD5244-A89F-68CF-BD99-96CFA13D39CC}"/>
          </ac:picMkLst>
        </pc:picChg>
        <pc:picChg chg="del topLvl">
          <ac:chgData name="XuMingle" userId="6accb246-f179-42e5-8cc4-2c1a8de5b234" providerId="ADAL" clId="{5034C241-73D7-4D78-AFA2-6A387BCD6D11}" dt="2023-09-07T06:39:14.074" v="6092" actId="478"/>
          <ac:picMkLst>
            <pc:docMk/>
            <pc:sldMk cId="1403790135" sldId="278"/>
            <ac:picMk id="13" creationId="{8A29C251-90D6-4AC4-0774-789F3F1D470E}"/>
          </ac:picMkLst>
        </pc:picChg>
      </pc:sldChg>
      <pc:sldChg chg="new del">
        <pc:chgData name="XuMingle" userId="6accb246-f179-42e5-8cc4-2c1a8de5b234" providerId="ADAL" clId="{5034C241-73D7-4D78-AFA2-6A387BCD6D11}" dt="2023-09-07T07:14:34.035" v="6102" actId="680"/>
        <pc:sldMkLst>
          <pc:docMk/>
          <pc:sldMk cId="3910162689" sldId="278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4063451211" sldId="278"/>
        </pc:sldMkLst>
      </pc:sldChg>
      <pc:sldChg chg="addSp modSp new mod">
        <pc:chgData name="XuMingle" userId="6accb246-f179-42e5-8cc4-2c1a8de5b234" providerId="ADAL" clId="{5034C241-73D7-4D78-AFA2-6A387BCD6D11}" dt="2023-09-07T07:49:48.624" v="6777" actId="12788"/>
        <pc:sldMkLst>
          <pc:docMk/>
          <pc:sldMk cId="1349550967" sldId="279"/>
        </pc:sldMkLst>
        <pc:spChg chg="mod">
          <ac:chgData name="XuMingle" userId="6accb246-f179-42e5-8cc4-2c1a8de5b234" providerId="ADAL" clId="{5034C241-73D7-4D78-AFA2-6A387BCD6D11}" dt="2023-09-07T07:49:11.222" v="6774" actId="14100"/>
          <ac:spMkLst>
            <pc:docMk/>
            <pc:sldMk cId="1349550967" sldId="279"/>
            <ac:spMk id="2" creationId="{324F4E76-4FFE-F3E6-98C5-7B4F1ADFA53D}"/>
          </ac:spMkLst>
        </pc:spChg>
        <pc:spChg chg="mod">
          <ac:chgData name="XuMingle" userId="6accb246-f179-42e5-8cc4-2c1a8de5b234" providerId="ADAL" clId="{5034C241-73D7-4D78-AFA2-6A387BCD6D11}" dt="2023-09-07T07:38:32.754" v="6747" actId="20577"/>
          <ac:spMkLst>
            <pc:docMk/>
            <pc:sldMk cId="1349550967" sldId="279"/>
            <ac:spMk id="4" creationId="{D8FF4281-3531-40DA-7209-71DB323B6D37}"/>
          </ac:spMkLst>
        </pc:spChg>
        <pc:picChg chg="add mod">
          <ac:chgData name="XuMingle" userId="6accb246-f179-42e5-8cc4-2c1a8de5b234" providerId="ADAL" clId="{5034C241-73D7-4D78-AFA2-6A387BCD6D11}" dt="2023-09-07T07:49:48.624" v="6777" actId="12788"/>
          <ac:picMkLst>
            <pc:docMk/>
            <pc:sldMk cId="1349550967" sldId="279"/>
            <ac:picMk id="7" creationId="{26199B24-DFE5-26F3-0887-1246F85AB6AA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555539105" sldId="279"/>
        </pc:sldMkLst>
      </pc:sldChg>
      <pc:sldChg chg="addSp delSp modSp new mod">
        <pc:chgData name="XuMingle" userId="6accb246-f179-42e5-8cc4-2c1a8de5b234" providerId="ADAL" clId="{5034C241-73D7-4D78-AFA2-6A387BCD6D11}" dt="2023-09-07T08:03:07.791" v="7278" actId="1076"/>
        <pc:sldMkLst>
          <pc:docMk/>
          <pc:sldMk cId="3207507495" sldId="280"/>
        </pc:sldMkLst>
        <pc:spChg chg="mod">
          <ac:chgData name="XuMingle" userId="6accb246-f179-42e5-8cc4-2c1a8de5b234" providerId="ADAL" clId="{5034C241-73D7-4D78-AFA2-6A387BCD6D11}" dt="2023-09-07T07:52:45.228" v="7002" actId="207"/>
          <ac:spMkLst>
            <pc:docMk/>
            <pc:sldMk cId="3207507495" sldId="280"/>
            <ac:spMk id="2" creationId="{28778EBE-9876-41A5-7FF4-379B7515867B}"/>
          </ac:spMkLst>
        </pc:spChg>
        <pc:spChg chg="mod">
          <ac:chgData name="XuMingle" userId="6accb246-f179-42e5-8cc4-2c1a8de5b234" providerId="ADAL" clId="{5034C241-73D7-4D78-AFA2-6A387BCD6D11}" dt="2023-09-07T07:50:15.118" v="6805" actId="20577"/>
          <ac:spMkLst>
            <pc:docMk/>
            <pc:sldMk cId="3207507495" sldId="280"/>
            <ac:spMk id="4" creationId="{9833D153-0834-EC09-5C34-056EEC4345F6}"/>
          </ac:spMkLst>
        </pc:spChg>
        <pc:spChg chg="add del mod">
          <ac:chgData name="XuMingle" userId="6accb246-f179-42e5-8cc4-2c1a8de5b234" providerId="ADAL" clId="{5034C241-73D7-4D78-AFA2-6A387BCD6D11}" dt="2023-09-07T07:59:17.136" v="7229" actId="21"/>
          <ac:spMkLst>
            <pc:docMk/>
            <pc:sldMk cId="3207507495" sldId="280"/>
            <ac:spMk id="8" creationId="{D762E05A-C254-2709-F22B-3F49CD253F2C}"/>
          </ac:spMkLst>
        </pc:spChg>
        <pc:spChg chg="add mod">
          <ac:chgData name="XuMingle" userId="6accb246-f179-42e5-8cc4-2c1a8de5b234" providerId="ADAL" clId="{5034C241-73D7-4D78-AFA2-6A387BCD6D11}" dt="2023-09-07T08:01:42.527" v="7255" actId="1076"/>
          <ac:spMkLst>
            <pc:docMk/>
            <pc:sldMk cId="3207507495" sldId="280"/>
            <ac:spMk id="9" creationId="{3AE70FC5-7072-FDA9-677F-973D582D24C1}"/>
          </ac:spMkLst>
        </pc:spChg>
        <pc:picChg chg="add mod ord">
          <ac:chgData name="XuMingle" userId="6accb246-f179-42e5-8cc4-2c1a8de5b234" providerId="ADAL" clId="{5034C241-73D7-4D78-AFA2-6A387BCD6D11}" dt="2023-09-07T08:01:38.983" v="7254"/>
          <ac:picMkLst>
            <pc:docMk/>
            <pc:sldMk cId="3207507495" sldId="280"/>
            <ac:picMk id="7" creationId="{9BB87358-8378-6306-9599-3B81DC7B2CE9}"/>
          </ac:picMkLst>
        </pc:picChg>
        <pc:picChg chg="add mod">
          <ac:chgData name="XuMingle" userId="6accb246-f179-42e5-8cc4-2c1a8de5b234" providerId="ADAL" clId="{5034C241-73D7-4D78-AFA2-6A387BCD6D11}" dt="2023-09-07T08:03:07.791" v="7278" actId="1076"/>
          <ac:picMkLst>
            <pc:docMk/>
            <pc:sldMk cId="3207507495" sldId="280"/>
            <ac:picMk id="10" creationId="{9FB3381D-13A6-FA9F-865A-5AE850A8735D}"/>
          </ac:picMkLst>
        </pc:picChg>
        <pc:picChg chg="add mod ord">
          <ac:chgData name="XuMingle" userId="6accb246-f179-42e5-8cc4-2c1a8de5b234" providerId="ADAL" clId="{5034C241-73D7-4D78-AFA2-6A387BCD6D11}" dt="2023-09-07T08:02:59.676" v="7275" actId="1038"/>
          <ac:picMkLst>
            <pc:docMk/>
            <pc:sldMk cId="3207507495" sldId="280"/>
            <ac:picMk id="12" creationId="{B112AFA4-9FF6-A754-86AE-6243C0F30286}"/>
          </ac:picMkLst>
        </pc:picChg>
        <pc:picChg chg="add del mod">
          <ac:chgData name="XuMingle" userId="6accb246-f179-42e5-8cc4-2c1a8de5b234" providerId="ADAL" clId="{5034C241-73D7-4D78-AFA2-6A387BCD6D11}" dt="2023-09-07T07:59:17.136" v="7229" actId="21"/>
          <ac:picMkLst>
            <pc:docMk/>
            <pc:sldMk cId="3207507495" sldId="280"/>
            <ac:picMk id="3074" creationId="{DFEC4564-5727-F759-0EF9-F49E3605AECC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271984516" sldId="280"/>
        </pc:sldMkLst>
      </pc:sldChg>
      <pc:sldChg chg="addSp delSp modSp new mod">
        <pc:chgData name="XuMingle" userId="6accb246-f179-42e5-8cc4-2c1a8de5b234" providerId="ADAL" clId="{5034C241-73D7-4D78-AFA2-6A387BCD6D11}" dt="2023-09-07T23:21:54.147" v="9394" actId="20577"/>
        <pc:sldMkLst>
          <pc:docMk/>
          <pc:sldMk cId="812858198" sldId="281"/>
        </pc:sldMkLst>
        <pc:spChg chg="mod">
          <ac:chgData name="XuMingle" userId="6accb246-f179-42e5-8cc4-2c1a8de5b234" providerId="ADAL" clId="{5034C241-73D7-4D78-AFA2-6A387BCD6D11}" dt="2023-09-07T23:21:54.147" v="9394" actId="20577"/>
          <ac:spMkLst>
            <pc:docMk/>
            <pc:sldMk cId="812858198" sldId="281"/>
            <ac:spMk id="2" creationId="{84B7F210-8016-B3D3-9DFA-A2E2B486A6D4}"/>
          </ac:spMkLst>
        </pc:spChg>
        <pc:spChg chg="add del mod">
          <ac:chgData name="XuMingle" userId="6accb246-f179-42e5-8cc4-2c1a8de5b234" providerId="ADAL" clId="{5034C241-73D7-4D78-AFA2-6A387BCD6D11}" dt="2023-09-07T07:59:36.684" v="7237" actId="478"/>
          <ac:spMkLst>
            <pc:docMk/>
            <pc:sldMk cId="812858198" sldId="281"/>
            <ac:spMk id="6" creationId="{D97A5572-1B20-56EC-4EE5-EE3141680B30}"/>
          </ac:spMkLst>
        </pc:spChg>
        <pc:picChg chg="add del mod">
          <ac:chgData name="XuMingle" userId="6accb246-f179-42e5-8cc4-2c1a8de5b234" providerId="ADAL" clId="{5034C241-73D7-4D78-AFA2-6A387BCD6D11}" dt="2023-09-07T08:12:09.788" v="7528" actId="478"/>
          <ac:picMkLst>
            <pc:docMk/>
            <pc:sldMk cId="812858198" sldId="281"/>
            <ac:picMk id="7" creationId="{F6EDABF9-61E4-08D6-FDBA-09E01A6BF00E}"/>
          </ac:picMkLst>
        </pc:picChg>
        <pc:picChg chg="add mod">
          <ac:chgData name="XuMingle" userId="6accb246-f179-42e5-8cc4-2c1a8de5b234" providerId="ADAL" clId="{5034C241-73D7-4D78-AFA2-6A387BCD6D11}" dt="2023-09-07T08:12:16.105" v="7532" actId="12788"/>
          <ac:picMkLst>
            <pc:docMk/>
            <pc:sldMk cId="812858198" sldId="281"/>
            <ac:picMk id="8" creationId="{46055F11-1A9C-B1F5-0EA8-C03E1F7F711F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143556768" sldId="281"/>
        </pc:sldMkLst>
      </pc:sldChg>
      <pc:sldChg chg="addSp modSp new mod">
        <pc:chgData name="XuMingle" userId="6accb246-f179-42e5-8cc4-2c1a8de5b234" providerId="ADAL" clId="{5034C241-73D7-4D78-AFA2-6A387BCD6D11}" dt="2023-09-07T08:14:30.276" v="7620" actId="20577"/>
        <pc:sldMkLst>
          <pc:docMk/>
          <pc:sldMk cId="694289024" sldId="282"/>
        </pc:sldMkLst>
        <pc:spChg chg="mod">
          <ac:chgData name="XuMingle" userId="6accb246-f179-42e5-8cc4-2c1a8de5b234" providerId="ADAL" clId="{5034C241-73D7-4D78-AFA2-6A387BCD6D11}" dt="2023-09-07T08:14:30.276" v="7620" actId="20577"/>
          <ac:spMkLst>
            <pc:docMk/>
            <pc:sldMk cId="694289024" sldId="282"/>
            <ac:spMk id="2" creationId="{E6B1E355-0003-AFBB-AC63-ECCE5066FF12}"/>
          </ac:spMkLst>
        </pc:spChg>
        <pc:spChg chg="mod">
          <ac:chgData name="XuMingle" userId="6accb246-f179-42e5-8cc4-2c1a8de5b234" providerId="ADAL" clId="{5034C241-73D7-4D78-AFA2-6A387BCD6D11}" dt="2023-09-07T08:03:59.060" v="7378" actId="20577"/>
          <ac:spMkLst>
            <pc:docMk/>
            <pc:sldMk cId="694289024" sldId="282"/>
            <ac:spMk id="4" creationId="{081CC449-C439-79C5-C2F6-04A9EDE66FA7}"/>
          </ac:spMkLst>
        </pc:spChg>
        <pc:picChg chg="add mod">
          <ac:chgData name="XuMingle" userId="6accb246-f179-42e5-8cc4-2c1a8de5b234" providerId="ADAL" clId="{5034C241-73D7-4D78-AFA2-6A387BCD6D11}" dt="2023-09-07T08:14:01.108" v="7539" actId="12788"/>
          <ac:picMkLst>
            <pc:docMk/>
            <pc:sldMk cId="694289024" sldId="282"/>
            <ac:picMk id="7" creationId="{6D5A3DAD-6E5C-1FAD-E4E3-475FC0579B98}"/>
          </ac:picMkLst>
        </pc:picChg>
        <pc:picChg chg="add mod">
          <ac:chgData name="XuMingle" userId="6accb246-f179-42e5-8cc4-2c1a8de5b234" providerId="ADAL" clId="{5034C241-73D7-4D78-AFA2-6A387BCD6D11}" dt="2023-09-07T08:14:07.097" v="7542" actId="1076"/>
          <ac:picMkLst>
            <pc:docMk/>
            <pc:sldMk cId="694289024" sldId="282"/>
            <ac:picMk id="9" creationId="{C2435136-6EDA-7984-C3C7-9FD5DB5ECAFE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310343919" sldId="282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13123445" sldId="283"/>
        </pc:sldMkLst>
      </pc:sldChg>
      <pc:sldChg chg="addSp modSp new mod ord">
        <pc:chgData name="XuMingle" userId="6accb246-f179-42e5-8cc4-2c1a8de5b234" providerId="ADAL" clId="{5034C241-73D7-4D78-AFA2-6A387BCD6D11}" dt="2023-09-07T23:41:00.491" v="9678" actId="20577"/>
        <pc:sldMkLst>
          <pc:docMk/>
          <pc:sldMk cId="3465082945" sldId="283"/>
        </pc:sldMkLst>
        <pc:spChg chg="mod">
          <ac:chgData name="XuMingle" userId="6accb246-f179-42e5-8cc4-2c1a8de5b234" providerId="ADAL" clId="{5034C241-73D7-4D78-AFA2-6A387BCD6D11}" dt="2023-09-07T23:41:00.491" v="9678" actId="20577"/>
          <ac:spMkLst>
            <pc:docMk/>
            <pc:sldMk cId="3465082945" sldId="283"/>
            <ac:spMk id="2" creationId="{C34AC50F-CA00-984D-5D9C-A6D092A3BFFA}"/>
          </ac:spMkLst>
        </pc:spChg>
        <pc:spChg chg="mod">
          <ac:chgData name="XuMingle" userId="6accb246-f179-42e5-8cc4-2c1a8de5b234" providerId="ADAL" clId="{5034C241-73D7-4D78-AFA2-6A387BCD6D11}" dt="2023-09-07T08:27:53.836" v="8027" actId="20577"/>
          <ac:spMkLst>
            <pc:docMk/>
            <pc:sldMk cId="3465082945" sldId="283"/>
            <ac:spMk id="4" creationId="{1E1C7196-62EC-94C4-24B4-8E504809CE5C}"/>
          </ac:spMkLst>
        </pc:spChg>
        <pc:picChg chg="add mod">
          <ac:chgData name="XuMingle" userId="6accb246-f179-42e5-8cc4-2c1a8de5b234" providerId="ADAL" clId="{5034C241-73D7-4D78-AFA2-6A387BCD6D11}" dt="2023-09-07T23:40:27.838" v="9598"/>
          <ac:picMkLst>
            <pc:docMk/>
            <pc:sldMk cId="3465082945" sldId="283"/>
            <ac:picMk id="7" creationId="{3A17085E-BC4B-E0E0-B077-A2B9464070EB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779795388" sldId="284"/>
        </pc:sldMkLst>
      </pc:sldChg>
      <pc:sldChg chg="addSp modSp new mod ord">
        <pc:chgData name="XuMingle" userId="6accb246-f179-42e5-8cc4-2c1a8de5b234" providerId="ADAL" clId="{5034C241-73D7-4D78-AFA2-6A387BCD6D11}" dt="2023-09-07T22:37:27.714" v="8539" actId="20577"/>
        <pc:sldMkLst>
          <pc:docMk/>
          <pc:sldMk cId="1095515394" sldId="284"/>
        </pc:sldMkLst>
        <pc:spChg chg="mod">
          <ac:chgData name="XuMingle" userId="6accb246-f179-42e5-8cc4-2c1a8de5b234" providerId="ADAL" clId="{5034C241-73D7-4D78-AFA2-6A387BCD6D11}" dt="2023-09-07T22:37:27.714" v="8539" actId="20577"/>
          <ac:spMkLst>
            <pc:docMk/>
            <pc:sldMk cId="1095515394" sldId="284"/>
            <ac:spMk id="2" creationId="{79DF149C-4557-E0A0-590A-CD39F2016A3B}"/>
          </ac:spMkLst>
        </pc:spChg>
        <pc:spChg chg="mod">
          <ac:chgData name="XuMingle" userId="6accb246-f179-42e5-8cc4-2c1a8de5b234" providerId="ADAL" clId="{5034C241-73D7-4D78-AFA2-6A387BCD6D11}" dt="2023-09-07T08:10:08.347" v="7476" actId="21"/>
          <ac:spMkLst>
            <pc:docMk/>
            <pc:sldMk cId="1095515394" sldId="284"/>
            <ac:spMk id="4" creationId="{B0D740C3-EE8A-F24F-808C-8EF0CC741835}"/>
          </ac:spMkLst>
        </pc:spChg>
        <pc:picChg chg="add mod modCrop">
          <ac:chgData name="XuMingle" userId="6accb246-f179-42e5-8cc4-2c1a8de5b234" providerId="ADAL" clId="{5034C241-73D7-4D78-AFA2-6A387BCD6D11}" dt="2023-09-07T08:11:50.680" v="7523" actId="1076"/>
          <ac:picMkLst>
            <pc:docMk/>
            <pc:sldMk cId="1095515394" sldId="284"/>
            <ac:picMk id="7" creationId="{11F93FCF-37D0-05ED-B097-1F288E966193}"/>
          </ac:picMkLst>
        </pc:picChg>
      </pc:sldChg>
      <pc:sldChg chg="addSp delSp modSp new del mod">
        <pc:chgData name="XuMingle" userId="6accb246-f179-42e5-8cc4-2c1a8de5b234" providerId="ADAL" clId="{5034C241-73D7-4D78-AFA2-6A387BCD6D11}" dt="2023-09-07T08:12:23.399" v="7534" actId="47"/>
        <pc:sldMkLst>
          <pc:docMk/>
          <pc:sldMk cId="532654757" sldId="285"/>
        </pc:sldMkLst>
        <pc:picChg chg="add del mod modCrop">
          <ac:chgData name="XuMingle" userId="6accb246-f179-42e5-8cc4-2c1a8de5b234" providerId="ADAL" clId="{5034C241-73D7-4D78-AFA2-6A387BCD6D11}" dt="2023-09-07T08:12:08.089" v="7527" actId="21"/>
          <ac:picMkLst>
            <pc:docMk/>
            <pc:sldMk cId="532654757" sldId="285"/>
            <ac:picMk id="7" creationId="{61A19F47-9AB4-D73A-E549-B2FFB529F572}"/>
          </ac:picMkLst>
        </pc:picChg>
      </pc:sldChg>
      <pc:sldChg chg="addSp modSp new mod">
        <pc:chgData name="XuMingle" userId="6accb246-f179-42e5-8cc4-2c1a8de5b234" providerId="ADAL" clId="{5034C241-73D7-4D78-AFA2-6A387BCD6D11}" dt="2023-09-07T23:36:15.972" v="9526"/>
        <pc:sldMkLst>
          <pc:docMk/>
          <pc:sldMk cId="1017190928" sldId="285"/>
        </pc:sldMkLst>
        <pc:spChg chg="mod">
          <ac:chgData name="XuMingle" userId="6accb246-f179-42e5-8cc4-2c1a8de5b234" providerId="ADAL" clId="{5034C241-73D7-4D78-AFA2-6A387BCD6D11}" dt="2023-09-07T23:36:15.972" v="9526"/>
          <ac:spMkLst>
            <pc:docMk/>
            <pc:sldMk cId="1017190928" sldId="285"/>
            <ac:spMk id="2" creationId="{F009A26E-A511-E507-902B-E0125ED9FC6C}"/>
          </ac:spMkLst>
        </pc:spChg>
        <pc:spChg chg="mod">
          <ac:chgData name="XuMingle" userId="6accb246-f179-42e5-8cc4-2c1a8de5b234" providerId="ADAL" clId="{5034C241-73D7-4D78-AFA2-6A387BCD6D11}" dt="2023-09-07T08:22:16.556" v="7921" actId="20577"/>
          <ac:spMkLst>
            <pc:docMk/>
            <pc:sldMk cId="1017190928" sldId="285"/>
            <ac:spMk id="4" creationId="{401C4AAA-D0FC-34A6-122D-4EA5151F88F9}"/>
          </ac:spMkLst>
        </pc:spChg>
        <pc:picChg chg="add mod">
          <ac:chgData name="XuMingle" userId="6accb246-f179-42e5-8cc4-2c1a8de5b234" providerId="ADAL" clId="{5034C241-73D7-4D78-AFA2-6A387BCD6D11}" dt="2023-09-07T08:17:11.400" v="7742" actId="1076"/>
          <ac:picMkLst>
            <pc:docMk/>
            <pc:sldMk cId="1017190928" sldId="285"/>
            <ac:picMk id="7" creationId="{4C453954-CED7-6531-DBE8-AB3CD3499274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341337171" sldId="285"/>
        </pc:sldMkLst>
      </pc:sldChg>
      <pc:sldChg chg="addSp modSp new mod ord">
        <pc:chgData name="XuMingle" userId="6accb246-f179-42e5-8cc4-2c1a8de5b234" providerId="ADAL" clId="{5034C241-73D7-4D78-AFA2-6A387BCD6D11}" dt="2023-09-07T23:42:34.235" v="9700" actId="20577"/>
        <pc:sldMkLst>
          <pc:docMk/>
          <pc:sldMk cId="592563751" sldId="286"/>
        </pc:sldMkLst>
        <pc:spChg chg="mod">
          <ac:chgData name="XuMingle" userId="6accb246-f179-42e5-8cc4-2c1a8de5b234" providerId="ADAL" clId="{5034C241-73D7-4D78-AFA2-6A387BCD6D11}" dt="2023-09-07T23:37:22.939" v="9595" actId="20577"/>
          <ac:spMkLst>
            <pc:docMk/>
            <pc:sldMk cId="592563751" sldId="286"/>
            <ac:spMk id="2" creationId="{36EF88C8-5F11-C502-DD35-E921A11A078F}"/>
          </ac:spMkLst>
        </pc:spChg>
        <pc:spChg chg="mod">
          <ac:chgData name="XuMingle" userId="6accb246-f179-42e5-8cc4-2c1a8de5b234" providerId="ADAL" clId="{5034C241-73D7-4D78-AFA2-6A387BCD6D11}" dt="2023-09-07T23:42:34.235" v="9700" actId="20577"/>
          <ac:spMkLst>
            <pc:docMk/>
            <pc:sldMk cId="592563751" sldId="286"/>
            <ac:spMk id="4" creationId="{82EC126B-0793-8992-C1D6-DB347958AFF0}"/>
          </ac:spMkLst>
        </pc:spChg>
        <pc:picChg chg="add mod">
          <ac:chgData name="XuMingle" userId="6accb246-f179-42e5-8cc4-2c1a8de5b234" providerId="ADAL" clId="{5034C241-73D7-4D78-AFA2-6A387BCD6D11}" dt="2023-09-07T23:36:55.929" v="9527" actId="1076"/>
          <ac:picMkLst>
            <pc:docMk/>
            <pc:sldMk cId="592563751" sldId="286"/>
            <ac:picMk id="7" creationId="{FFC7EE25-35AD-5506-F628-67922A4569AC}"/>
          </ac:picMkLst>
        </pc:picChg>
      </pc:sldChg>
      <pc:sldChg chg="addSp delSp modSp new mod ord">
        <pc:chgData name="XuMingle" userId="6accb246-f179-42e5-8cc4-2c1a8de5b234" providerId="ADAL" clId="{5034C241-73D7-4D78-AFA2-6A387BCD6D11}" dt="2023-09-07T23:46:46.638" v="9824" actId="21"/>
        <pc:sldMkLst>
          <pc:docMk/>
          <pc:sldMk cId="98077109" sldId="287"/>
        </pc:sldMkLst>
        <pc:spChg chg="mod">
          <ac:chgData name="XuMingle" userId="6accb246-f179-42e5-8cc4-2c1a8de5b234" providerId="ADAL" clId="{5034C241-73D7-4D78-AFA2-6A387BCD6D11}" dt="2023-09-07T08:33:22.518" v="8085" actId="6549"/>
          <ac:spMkLst>
            <pc:docMk/>
            <pc:sldMk cId="98077109" sldId="287"/>
            <ac:spMk id="2" creationId="{24F8F316-AD9F-7259-AC1B-E2A79EA843D6}"/>
          </ac:spMkLst>
        </pc:spChg>
        <pc:spChg chg="mod">
          <ac:chgData name="XuMingle" userId="6accb246-f179-42e5-8cc4-2c1a8de5b234" providerId="ADAL" clId="{5034C241-73D7-4D78-AFA2-6A387BCD6D11}" dt="2023-09-07T08:30:10.876" v="8044" actId="20577"/>
          <ac:spMkLst>
            <pc:docMk/>
            <pc:sldMk cId="98077109" sldId="287"/>
            <ac:spMk id="4" creationId="{811CA851-B5AB-1AA6-EC4C-7D7A63DE82DA}"/>
          </ac:spMkLst>
        </pc:spChg>
        <pc:picChg chg="add del mod">
          <ac:chgData name="XuMingle" userId="6accb246-f179-42e5-8cc4-2c1a8de5b234" providerId="ADAL" clId="{5034C241-73D7-4D78-AFA2-6A387BCD6D11}" dt="2023-09-07T23:46:46.638" v="9824" actId="21"/>
          <ac:picMkLst>
            <pc:docMk/>
            <pc:sldMk cId="98077109" sldId="287"/>
            <ac:picMk id="6" creationId="{377CA8C4-4F0A-614C-B804-BCBF88440D4F}"/>
          </ac:picMkLst>
        </pc:picChg>
        <pc:picChg chg="add mod">
          <ac:chgData name="XuMingle" userId="6accb246-f179-42e5-8cc4-2c1a8de5b234" providerId="ADAL" clId="{5034C241-73D7-4D78-AFA2-6A387BCD6D11}" dt="2023-09-07T08:33:26.277" v="8087" actId="12788"/>
          <ac:picMkLst>
            <pc:docMk/>
            <pc:sldMk cId="98077109" sldId="287"/>
            <ac:picMk id="7" creationId="{DED9F1C9-DEB9-25D0-F812-0751AC6E578F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498642794" sldId="287"/>
        </pc:sldMkLst>
      </pc:sldChg>
      <pc:sldChg chg="modSp new mod">
        <pc:chgData name="XuMingle" userId="6accb246-f179-42e5-8cc4-2c1a8de5b234" providerId="ADAL" clId="{5034C241-73D7-4D78-AFA2-6A387BCD6D11}" dt="2023-09-07T23:49:48.804" v="10012" actId="20577"/>
        <pc:sldMkLst>
          <pc:docMk/>
          <pc:sldMk cId="1618378473" sldId="288"/>
        </pc:sldMkLst>
        <pc:spChg chg="mod">
          <ac:chgData name="XuMingle" userId="6accb246-f179-42e5-8cc4-2c1a8de5b234" providerId="ADAL" clId="{5034C241-73D7-4D78-AFA2-6A387BCD6D11}" dt="2023-09-07T23:49:48.804" v="10012" actId="20577"/>
          <ac:spMkLst>
            <pc:docMk/>
            <pc:sldMk cId="1618378473" sldId="288"/>
            <ac:spMk id="2" creationId="{6FEDA1B9-9DF5-11C0-9BEB-796B108BE683}"/>
          </ac:spMkLst>
        </pc:spChg>
        <pc:spChg chg="mod">
          <ac:chgData name="XuMingle" userId="6accb246-f179-42e5-8cc4-2c1a8de5b234" providerId="ADAL" clId="{5034C241-73D7-4D78-AFA2-6A387BCD6D11}" dt="2023-09-07T08:40:54.015" v="8143" actId="20577"/>
          <ac:spMkLst>
            <pc:docMk/>
            <pc:sldMk cId="1618378473" sldId="288"/>
            <ac:spMk id="4" creationId="{81904448-5EE2-5D4E-9F7A-EE89EA028214}"/>
          </ac:spMkLst>
        </pc:spChg>
      </pc:sldChg>
      <pc:sldChg chg="addSp delSp modSp new mod">
        <pc:chgData name="XuMingle" userId="6accb246-f179-42e5-8cc4-2c1a8de5b234" providerId="ADAL" clId="{5034C241-73D7-4D78-AFA2-6A387BCD6D11}" dt="2023-09-07T23:52:20.288" v="10222" actId="6549"/>
        <pc:sldMkLst>
          <pc:docMk/>
          <pc:sldMk cId="1084273295" sldId="289"/>
        </pc:sldMkLst>
        <pc:spChg chg="mod">
          <ac:chgData name="XuMingle" userId="6accb246-f179-42e5-8cc4-2c1a8de5b234" providerId="ADAL" clId="{5034C241-73D7-4D78-AFA2-6A387BCD6D11}" dt="2023-09-07T23:51:52.699" v="10219" actId="20577"/>
          <ac:spMkLst>
            <pc:docMk/>
            <pc:sldMk cId="1084273295" sldId="289"/>
            <ac:spMk id="2" creationId="{5ECC1E60-2179-DE81-0658-78160ECB8E9E}"/>
          </ac:spMkLst>
        </pc:spChg>
        <pc:spChg chg="mod">
          <ac:chgData name="XuMingle" userId="6accb246-f179-42e5-8cc4-2c1a8de5b234" providerId="ADAL" clId="{5034C241-73D7-4D78-AFA2-6A387BCD6D11}" dt="2023-09-07T08:35:44.037" v="8132" actId="20577"/>
          <ac:spMkLst>
            <pc:docMk/>
            <pc:sldMk cId="1084273295" sldId="289"/>
            <ac:spMk id="4" creationId="{9E364D24-DAAF-817A-C600-66BBA8BC2E46}"/>
          </ac:spMkLst>
        </pc:spChg>
        <pc:spChg chg="add del mod">
          <ac:chgData name="XuMingle" userId="6accb246-f179-42e5-8cc4-2c1a8de5b234" providerId="ADAL" clId="{5034C241-73D7-4D78-AFA2-6A387BCD6D11}" dt="2023-09-07T23:52:20.288" v="10222" actId="6549"/>
          <ac:spMkLst>
            <pc:docMk/>
            <pc:sldMk cId="1084273295" sldId="289"/>
            <ac:spMk id="5" creationId="{13FAC8A9-79B6-41E3-0BE2-23294F5A223D}"/>
          </ac:spMkLst>
        </pc:spChg>
        <pc:picChg chg="add del mod ord">
          <ac:chgData name="XuMingle" userId="6accb246-f179-42e5-8cc4-2c1a8de5b234" providerId="ADAL" clId="{5034C241-73D7-4D78-AFA2-6A387BCD6D11}" dt="2023-09-07T08:35:25.848" v="8091" actId="22"/>
          <ac:picMkLst>
            <pc:docMk/>
            <pc:sldMk cId="1084273295" sldId="289"/>
            <ac:picMk id="7" creationId="{E31FF2FF-8BC4-E143-FB59-28AEE37B64DB}"/>
          </ac:picMkLst>
        </pc:picChg>
        <pc:picChg chg="add mod">
          <ac:chgData name="XuMingle" userId="6accb246-f179-42e5-8cc4-2c1a8de5b234" providerId="ADAL" clId="{5034C241-73D7-4D78-AFA2-6A387BCD6D11}" dt="2023-09-07T23:50:31.101" v="10058" actId="1076"/>
          <ac:picMkLst>
            <pc:docMk/>
            <pc:sldMk cId="1084273295" sldId="289"/>
            <ac:picMk id="9" creationId="{9A7576E5-B143-9038-CF2D-BCAC480167FE}"/>
          </ac:picMkLst>
        </pc:picChg>
      </pc:sldChg>
      <pc:sldChg chg="modSp new mod">
        <pc:chgData name="XuMingle" userId="6accb246-f179-42e5-8cc4-2c1a8de5b234" providerId="ADAL" clId="{5034C241-73D7-4D78-AFA2-6A387BCD6D11}" dt="2023-09-07T22:39:13.806" v="8661" actId="1076"/>
        <pc:sldMkLst>
          <pc:docMk/>
          <pc:sldMk cId="450840494" sldId="290"/>
        </pc:sldMkLst>
        <pc:spChg chg="mod">
          <ac:chgData name="XuMingle" userId="6accb246-f179-42e5-8cc4-2c1a8de5b234" providerId="ADAL" clId="{5034C241-73D7-4D78-AFA2-6A387BCD6D11}" dt="2023-09-07T22:39:13.806" v="8661" actId="1076"/>
          <ac:spMkLst>
            <pc:docMk/>
            <pc:sldMk cId="450840494" sldId="290"/>
            <ac:spMk id="5" creationId="{27AC4113-16F8-940A-E5B5-C350420B2FEB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296582220" sldId="290"/>
        </pc:sldMkLst>
      </pc:sldChg>
      <pc:sldChg chg="addSp modSp new mod">
        <pc:chgData name="XuMingle" userId="6accb246-f179-42e5-8cc4-2c1a8de5b234" providerId="ADAL" clId="{5034C241-73D7-4D78-AFA2-6A387BCD6D11}" dt="2023-09-07T23:11:18.725" v="8990" actId="403"/>
        <pc:sldMkLst>
          <pc:docMk/>
          <pc:sldMk cId="3312445631" sldId="291"/>
        </pc:sldMkLst>
        <pc:spChg chg="mod">
          <ac:chgData name="XuMingle" userId="6accb246-f179-42e5-8cc4-2c1a8de5b234" providerId="ADAL" clId="{5034C241-73D7-4D78-AFA2-6A387BCD6D11}" dt="2023-09-07T23:09:20.779" v="8985" actId="20577"/>
          <ac:spMkLst>
            <pc:docMk/>
            <pc:sldMk cId="3312445631" sldId="291"/>
            <ac:spMk id="2" creationId="{AF39C4D9-1466-E825-54B1-F866370F1370}"/>
          </ac:spMkLst>
        </pc:spChg>
        <pc:spChg chg="mod">
          <ac:chgData name="XuMingle" userId="6accb246-f179-42e5-8cc4-2c1a8de5b234" providerId="ADAL" clId="{5034C241-73D7-4D78-AFA2-6A387BCD6D11}" dt="2023-09-07T23:11:18.725" v="8990" actId="403"/>
          <ac:spMkLst>
            <pc:docMk/>
            <pc:sldMk cId="3312445631" sldId="291"/>
            <ac:spMk id="4" creationId="{EAE2D63C-128E-B7C8-DF15-5108BF6CD76F}"/>
          </ac:spMkLst>
        </pc:spChg>
        <pc:spChg chg="mod">
          <ac:chgData name="XuMingle" userId="6accb246-f179-42e5-8cc4-2c1a8de5b234" providerId="ADAL" clId="{5034C241-73D7-4D78-AFA2-6A387BCD6D11}" dt="2023-09-07T23:09:08.302" v="8964" actId="20577"/>
          <ac:spMkLst>
            <pc:docMk/>
            <pc:sldMk cId="3312445631" sldId="291"/>
            <ac:spMk id="5" creationId="{3C7565D9-867D-8E4E-D246-3FEB894C8300}"/>
          </ac:spMkLst>
        </pc:spChg>
        <pc:picChg chg="add mod">
          <ac:chgData name="XuMingle" userId="6accb246-f179-42e5-8cc4-2c1a8de5b234" providerId="ADAL" clId="{5034C241-73D7-4D78-AFA2-6A387BCD6D11}" dt="2023-09-07T23:08:32.076" v="8879" actId="1076"/>
          <ac:picMkLst>
            <pc:docMk/>
            <pc:sldMk cId="3312445631" sldId="291"/>
            <ac:picMk id="7" creationId="{EC342CD3-33BB-3232-0FE0-55F7BA1FC902}"/>
          </ac:picMkLst>
        </pc:pic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937676999" sldId="291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95188252" sldId="292"/>
        </pc:sldMkLst>
      </pc:sldChg>
      <pc:sldChg chg="addSp modSp new mod">
        <pc:chgData name="XuMingle" userId="6accb246-f179-42e5-8cc4-2c1a8de5b234" providerId="ADAL" clId="{5034C241-73D7-4D78-AFA2-6A387BCD6D11}" dt="2023-09-07T23:19:22.939" v="9238" actId="115"/>
        <pc:sldMkLst>
          <pc:docMk/>
          <pc:sldMk cId="2051907522" sldId="292"/>
        </pc:sldMkLst>
        <pc:spChg chg="mod">
          <ac:chgData name="XuMingle" userId="6accb246-f179-42e5-8cc4-2c1a8de5b234" providerId="ADAL" clId="{5034C241-73D7-4D78-AFA2-6A387BCD6D11}" dt="2023-09-07T23:18:03.767" v="9056" actId="14100"/>
          <ac:spMkLst>
            <pc:docMk/>
            <pc:sldMk cId="2051907522" sldId="292"/>
            <ac:spMk id="2" creationId="{E0F69E7D-3635-1503-616E-EFFF29A553FC}"/>
          </ac:spMkLst>
        </pc:spChg>
        <pc:spChg chg="add mod">
          <ac:chgData name="XuMingle" userId="6accb246-f179-42e5-8cc4-2c1a8de5b234" providerId="ADAL" clId="{5034C241-73D7-4D78-AFA2-6A387BCD6D11}" dt="2023-09-07T23:19:22.939" v="9238" actId="115"/>
          <ac:spMkLst>
            <pc:docMk/>
            <pc:sldMk cId="2051907522" sldId="292"/>
            <ac:spMk id="8" creationId="{0E7DDF64-AFBF-EDA6-532F-53C1B03D5F5E}"/>
          </ac:spMkLst>
        </pc:spChg>
        <pc:picChg chg="add mod">
          <ac:chgData name="XuMingle" userId="6accb246-f179-42e5-8cc4-2c1a8de5b234" providerId="ADAL" clId="{5034C241-73D7-4D78-AFA2-6A387BCD6D11}" dt="2023-09-07T23:18:00.682" v="9055" actId="1076"/>
          <ac:picMkLst>
            <pc:docMk/>
            <pc:sldMk cId="2051907522" sldId="292"/>
            <ac:picMk id="7" creationId="{8A398458-4FBD-EA89-519D-0C087286CDC5}"/>
          </ac:picMkLst>
        </pc:picChg>
      </pc:sldChg>
      <pc:sldChg chg="modSp new mod">
        <pc:chgData name="XuMingle" userId="6accb246-f179-42e5-8cc4-2c1a8de5b234" providerId="ADAL" clId="{5034C241-73D7-4D78-AFA2-6A387BCD6D11}" dt="2023-09-08T00:00:31.836" v="10526" actId="20577"/>
        <pc:sldMkLst>
          <pc:docMk/>
          <pc:sldMk cId="1065980412" sldId="293"/>
        </pc:sldMkLst>
        <pc:spChg chg="mod">
          <ac:chgData name="XuMingle" userId="6accb246-f179-42e5-8cc4-2c1a8de5b234" providerId="ADAL" clId="{5034C241-73D7-4D78-AFA2-6A387BCD6D11}" dt="2023-09-08T00:00:31.836" v="10526" actId="20577"/>
          <ac:spMkLst>
            <pc:docMk/>
            <pc:sldMk cId="1065980412" sldId="293"/>
            <ac:spMk id="2" creationId="{099FFE51-D065-42FA-DED0-92B9E1911C4A}"/>
          </ac:spMkLst>
        </pc:spChg>
        <pc:spChg chg="mod">
          <ac:chgData name="XuMingle" userId="6accb246-f179-42e5-8cc4-2c1a8de5b234" providerId="ADAL" clId="{5034C241-73D7-4D78-AFA2-6A387BCD6D11}" dt="2023-09-07T23:58:44.950" v="10240" actId="20577"/>
          <ac:spMkLst>
            <pc:docMk/>
            <pc:sldMk cId="1065980412" sldId="293"/>
            <ac:spMk id="4" creationId="{F58319AD-8A09-DFD4-4668-491CD15A87A0}"/>
          </ac:spMkLst>
        </pc:spChg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075440512" sldId="293"/>
        </pc:sldMkLst>
      </pc:sldChg>
      <pc:sldChg chg="new del">
        <pc:chgData name="XuMingle" userId="6accb246-f179-42e5-8cc4-2c1a8de5b234" providerId="ADAL" clId="{5034C241-73D7-4D78-AFA2-6A387BCD6D11}" dt="2023-09-07T23:20:47.975" v="9240" actId="680"/>
        <pc:sldMkLst>
          <pc:docMk/>
          <pc:sldMk cId="2548915867" sldId="293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555959084" sldId="294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213393962" sldId="295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701254294" sldId="296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296593059" sldId="297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232416515" sldId="298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4006219634" sldId="300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714491721" sldId="301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261383921" sldId="302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15232597" sldId="303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4186827285" sldId="304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334043277" sldId="305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9486493" sldId="307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957310354" sldId="308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863872808" sldId="309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1676385442" sldId="310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95342957" sldId="311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196514553" sldId="312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782777811" sldId="313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630676800" sldId="314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875431750" sldId="315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497981443" sldId="316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590256811" sldId="317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652772938" sldId="318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3152532553" sldId="319"/>
        </pc:sldMkLst>
      </pc:sldChg>
      <pc:sldChg chg="del">
        <pc:chgData name="XuMingle" userId="6accb246-f179-42e5-8cc4-2c1a8de5b234" providerId="ADAL" clId="{5034C241-73D7-4D78-AFA2-6A387BCD6D11}" dt="2023-09-02T12:54:02.730" v="22" actId="47"/>
        <pc:sldMkLst>
          <pc:docMk/>
          <pc:sldMk cId="2180079082" sldId="321"/>
        </pc:sldMkLst>
      </pc:sldChg>
    </pc:docChg>
  </pc:docChgLst>
  <pc:docChgLst>
    <pc:chgData name="XuMingle" userId="6accb246-f179-42e5-8cc4-2c1a8de5b234" providerId="ADAL" clId="{084E816E-1F9E-44E7-A5C2-04A05951D48A}"/>
    <pc:docChg chg="undo custSel addSld delSld modSld modMainMaster">
      <pc:chgData name="XuMingle" userId="6accb246-f179-42e5-8cc4-2c1a8de5b234" providerId="ADAL" clId="{084E816E-1F9E-44E7-A5C2-04A05951D48A}" dt="2023-06-12T01:25:18.883" v="83" actId="47"/>
      <pc:docMkLst>
        <pc:docMk/>
      </pc:docMkLst>
      <pc:sldChg chg="modSp mod">
        <pc:chgData name="XuMingle" userId="6accb246-f179-42e5-8cc4-2c1a8de5b234" providerId="ADAL" clId="{084E816E-1F9E-44E7-A5C2-04A05951D48A}" dt="2023-06-12T01:15:30.352" v="36" actId="20577"/>
        <pc:sldMkLst>
          <pc:docMk/>
          <pc:sldMk cId="2558930132" sldId="256"/>
        </pc:sldMkLst>
        <pc:spChg chg="mod">
          <ac:chgData name="XuMingle" userId="6accb246-f179-42e5-8cc4-2c1a8de5b234" providerId="ADAL" clId="{084E816E-1F9E-44E7-A5C2-04A05951D48A}" dt="2023-06-12T01:15:05.390" v="0"/>
          <ac:spMkLst>
            <pc:docMk/>
            <pc:sldMk cId="2558930132" sldId="256"/>
            <ac:spMk id="2" creationId="{402838FA-C2C9-8EA3-4B67-9325922EAFE4}"/>
          </ac:spMkLst>
        </pc:spChg>
        <pc:spChg chg="mod">
          <ac:chgData name="XuMingle" userId="6accb246-f179-42e5-8cc4-2c1a8de5b234" providerId="ADAL" clId="{084E816E-1F9E-44E7-A5C2-04A05951D48A}" dt="2023-06-12T01:15:30.352" v="36" actId="20577"/>
          <ac:spMkLst>
            <pc:docMk/>
            <pc:sldMk cId="2558930132" sldId="256"/>
            <ac:spMk id="3" creationId="{8C977B0B-78A5-9FBE-03C9-C6E3918D24B7}"/>
          </ac:spMkLst>
        </pc:spChg>
      </pc:sldChg>
      <pc:sldChg chg="del">
        <pc:chgData name="XuMingle" userId="6accb246-f179-42e5-8cc4-2c1a8de5b234" providerId="ADAL" clId="{084E816E-1F9E-44E7-A5C2-04A05951D48A}" dt="2023-06-12T01:25:18.883" v="83" actId="47"/>
        <pc:sldMkLst>
          <pc:docMk/>
          <pc:sldMk cId="800640441" sldId="257"/>
        </pc:sldMkLst>
      </pc:sldChg>
      <pc:sldChg chg="new">
        <pc:chgData name="XuMingle" userId="6accb246-f179-42e5-8cc4-2c1a8de5b234" providerId="ADAL" clId="{084E816E-1F9E-44E7-A5C2-04A05951D48A}" dt="2023-06-12T01:25:17.082" v="82" actId="680"/>
        <pc:sldMkLst>
          <pc:docMk/>
          <pc:sldMk cId="2488242530" sldId="258"/>
        </pc:sldMkLst>
      </pc:sldChg>
      <pc:sldMasterChg chg="modSldLayout">
        <pc:chgData name="XuMingle" userId="6accb246-f179-42e5-8cc4-2c1a8de5b234" providerId="ADAL" clId="{084E816E-1F9E-44E7-A5C2-04A05951D48A}" dt="2023-06-12T01:24:03.771" v="81" actId="478"/>
        <pc:sldMasterMkLst>
          <pc:docMk/>
          <pc:sldMasterMk cId="1933725067" sldId="2147483648"/>
        </pc:sldMasterMkLst>
        <pc:sldLayoutChg chg="addSp delSp modSp mod">
          <pc:chgData name="XuMingle" userId="6accb246-f179-42e5-8cc4-2c1a8de5b234" providerId="ADAL" clId="{084E816E-1F9E-44E7-A5C2-04A05951D48A}" dt="2023-06-12T01:24:00.610" v="80" actId="21"/>
          <pc:sldLayoutMkLst>
            <pc:docMk/>
            <pc:sldMasterMk cId="1933725067" sldId="2147483648"/>
            <pc:sldLayoutMk cId="2058750198" sldId="2147483650"/>
          </pc:sldLayoutMkLst>
          <pc:spChg chg="add del mod">
            <ac:chgData name="XuMingle" userId="6accb246-f179-42e5-8cc4-2c1a8de5b234" providerId="ADAL" clId="{084E816E-1F9E-44E7-A5C2-04A05951D48A}" dt="2023-06-12T01:21:08.488" v="41"/>
            <ac:spMkLst>
              <pc:docMk/>
              <pc:sldMasterMk cId="1933725067" sldId="2147483648"/>
              <pc:sldLayoutMk cId="2058750198" sldId="2147483650"/>
              <ac:spMk id="2" creationId="{A328F133-7509-D1F5-F522-ED0A5D94232E}"/>
            </ac:spMkLst>
          </pc:spChg>
          <pc:spChg chg="add del">
            <ac:chgData name="XuMingle" userId="6accb246-f179-42e5-8cc4-2c1a8de5b234" providerId="ADAL" clId="{084E816E-1F9E-44E7-A5C2-04A05951D48A}" dt="2023-06-12T01:21:35.287" v="42" actId="11529"/>
            <ac:spMkLst>
              <pc:docMk/>
              <pc:sldMasterMk cId="1933725067" sldId="2147483648"/>
              <pc:sldLayoutMk cId="2058750198" sldId="2147483650"/>
              <ac:spMk id="5" creationId="{ECE55B54-380E-3F5D-B30A-50F17429D697}"/>
            </ac:spMkLst>
          </pc:spChg>
          <pc:spChg chg="mod">
            <ac:chgData name="XuMingle" userId="6accb246-f179-42e5-8cc4-2c1a8de5b234" providerId="ADAL" clId="{084E816E-1F9E-44E7-A5C2-04A05951D48A}" dt="2023-06-12T01:23:19.654" v="72" actId="2711"/>
            <ac:spMkLst>
              <pc:docMk/>
              <pc:sldMasterMk cId="1933725067" sldId="2147483648"/>
              <pc:sldLayoutMk cId="2058750198" sldId="2147483650"/>
              <ac:spMk id="6" creationId="{D73E9763-B3C5-121E-EE36-E16487F59BB0}"/>
            </ac:spMkLst>
          </pc:spChg>
          <pc:spChg chg="add del mod">
            <ac:chgData name="XuMingle" userId="6accb246-f179-42e5-8cc4-2c1a8de5b234" providerId="ADAL" clId="{084E816E-1F9E-44E7-A5C2-04A05951D48A}" dt="2023-06-12T01:21:54.998" v="47" actId="478"/>
            <ac:spMkLst>
              <pc:docMk/>
              <pc:sldMasterMk cId="1933725067" sldId="2147483648"/>
              <pc:sldLayoutMk cId="2058750198" sldId="2147483650"/>
              <ac:spMk id="7" creationId="{6491AD51-48A0-DDAA-E155-37CE59647296}"/>
            </ac:spMkLst>
          </pc:spChg>
          <pc:spChg chg="add del">
            <ac:chgData name="XuMingle" userId="6accb246-f179-42e5-8cc4-2c1a8de5b234" providerId="ADAL" clId="{084E816E-1F9E-44E7-A5C2-04A05951D48A}" dt="2023-06-12T01:22:03.678" v="48" actId="11529"/>
            <ac:spMkLst>
              <pc:docMk/>
              <pc:sldMasterMk cId="1933725067" sldId="2147483648"/>
              <pc:sldLayoutMk cId="2058750198" sldId="2147483650"/>
              <ac:spMk id="8" creationId="{A7E5D88A-B7A1-4C86-C791-36DFB74D170E}"/>
            </ac:spMkLst>
          </pc:spChg>
          <pc:spChg chg="add del mod">
            <ac:chgData name="XuMingle" userId="6accb246-f179-42e5-8cc4-2c1a8de5b234" providerId="ADAL" clId="{084E816E-1F9E-44E7-A5C2-04A05951D48A}" dt="2023-06-12T01:24:00.610" v="80" actId="21"/>
            <ac:spMkLst>
              <pc:docMk/>
              <pc:sldMasterMk cId="1933725067" sldId="2147483648"/>
              <pc:sldLayoutMk cId="2058750198" sldId="2147483650"/>
              <ac:spMk id="9" creationId="{343A6146-0356-1FAA-AF47-650B1D1B1816}"/>
            </ac:spMkLst>
          </pc:spChg>
        </pc:sldLayoutChg>
        <pc:sldLayoutChg chg="addSp delSp modSp mod">
          <pc:chgData name="XuMingle" userId="6accb246-f179-42e5-8cc4-2c1a8de5b234" providerId="ADAL" clId="{084E816E-1F9E-44E7-A5C2-04A05951D48A}" dt="2023-06-12T01:24:03.771" v="81" actId="478"/>
          <pc:sldLayoutMkLst>
            <pc:docMk/>
            <pc:sldMasterMk cId="1933725067" sldId="2147483648"/>
            <pc:sldLayoutMk cId="50876081" sldId="2147483654"/>
          </pc:sldLayoutMkLst>
          <pc:spChg chg="add del mod">
            <ac:chgData name="XuMingle" userId="6accb246-f179-42e5-8cc4-2c1a8de5b234" providerId="ADAL" clId="{084E816E-1F9E-44E7-A5C2-04A05951D48A}" dt="2023-06-12T01:24:03.771" v="81" actId="478"/>
            <ac:spMkLst>
              <pc:docMk/>
              <pc:sldMasterMk cId="1933725067" sldId="2147483648"/>
              <pc:sldLayoutMk cId="50876081" sldId="2147483654"/>
              <ac:spMk id="3" creationId="{97A617AE-76D4-B898-55B5-A637A81CEFFB}"/>
            </ac:spMkLst>
          </pc:spChg>
        </pc:sldLayoutChg>
      </pc:sldMasterChg>
    </pc:docChg>
  </pc:docChgLst>
  <pc:docChgLst>
    <pc:chgData name="XuMingle" userId="6accb246-f179-42e5-8cc4-2c1a8de5b234" providerId="ADAL" clId="{AB3F7F82-2965-4358-9B20-2F5380C7302D}"/>
    <pc:docChg chg="undo redo custSel addSld delSld modSld sldOrd addSection modSection">
      <pc:chgData name="XuMingle" userId="6accb246-f179-42e5-8cc4-2c1a8de5b234" providerId="ADAL" clId="{AB3F7F82-2965-4358-9B20-2F5380C7302D}" dt="2023-08-18T01:15:43.107" v="14855" actId="6549"/>
      <pc:docMkLst>
        <pc:docMk/>
      </pc:docMkLst>
      <pc:sldChg chg="addSp modSp mod">
        <pc:chgData name="XuMingle" userId="6accb246-f179-42e5-8cc4-2c1a8de5b234" providerId="ADAL" clId="{AB3F7F82-2965-4358-9B20-2F5380C7302D}" dt="2023-08-17T07:36:39.222" v="87" actId="20577"/>
        <pc:sldMkLst>
          <pc:docMk/>
          <pc:sldMk cId="2558930132" sldId="256"/>
        </pc:sldMkLst>
        <pc:spChg chg="mod">
          <ac:chgData name="XuMingle" userId="6accb246-f179-42e5-8cc4-2c1a8de5b234" providerId="ADAL" clId="{AB3F7F82-2965-4358-9B20-2F5380C7302D}" dt="2023-08-17T07:32:01.144" v="2" actId="20577"/>
          <ac:spMkLst>
            <pc:docMk/>
            <pc:sldMk cId="2558930132" sldId="256"/>
            <ac:spMk id="2" creationId="{402838FA-C2C9-8EA3-4B67-9325922EAFE4}"/>
          </ac:spMkLst>
        </pc:spChg>
        <pc:spChg chg="mod">
          <ac:chgData name="XuMingle" userId="6accb246-f179-42e5-8cc4-2c1a8de5b234" providerId="ADAL" clId="{AB3F7F82-2965-4358-9B20-2F5380C7302D}" dt="2023-08-17T07:36:39.222" v="87" actId="20577"/>
          <ac:spMkLst>
            <pc:docMk/>
            <pc:sldMk cId="2558930132" sldId="256"/>
            <ac:spMk id="3" creationId="{8C977B0B-78A5-9FBE-03C9-C6E3918D24B7}"/>
          </ac:spMkLst>
        </pc:spChg>
        <pc:picChg chg="add mod">
          <ac:chgData name="XuMingle" userId="6accb246-f179-42e5-8cc4-2c1a8de5b234" providerId="ADAL" clId="{AB3F7F82-2965-4358-9B20-2F5380C7302D}" dt="2023-08-17T07:34:38.746" v="13" actId="1076"/>
          <ac:picMkLst>
            <pc:docMk/>
            <pc:sldMk cId="2558930132" sldId="256"/>
            <ac:picMk id="5" creationId="{58C11280-A0DF-EF14-46E0-85974FCF689F}"/>
          </ac:picMkLst>
        </pc:picChg>
      </pc:sldChg>
      <pc:sldChg chg="addSp modSp mod">
        <pc:chgData name="XuMingle" userId="6accb246-f179-42e5-8cc4-2c1a8de5b234" providerId="ADAL" clId="{AB3F7F82-2965-4358-9B20-2F5380C7302D}" dt="2023-08-17T09:02:28.643" v="1508" actId="1076"/>
        <pc:sldMkLst>
          <pc:docMk/>
          <pc:sldMk cId="2488242530" sldId="258"/>
        </pc:sldMkLst>
        <pc:spChg chg="mod">
          <ac:chgData name="XuMingle" userId="6accb246-f179-42e5-8cc4-2c1a8de5b234" providerId="ADAL" clId="{AB3F7F82-2965-4358-9B20-2F5380C7302D}" dt="2023-08-17T08:55:54.883" v="1376" actId="6549"/>
          <ac:spMkLst>
            <pc:docMk/>
            <pc:sldMk cId="2488242530" sldId="258"/>
            <ac:spMk id="2" creationId="{CC9A7D6E-1CB2-DDC2-D20A-BF0A970A29D8}"/>
          </ac:spMkLst>
        </pc:spChg>
        <pc:spChg chg="add mod">
          <ac:chgData name="XuMingle" userId="6accb246-f179-42e5-8cc4-2c1a8de5b234" providerId="ADAL" clId="{AB3F7F82-2965-4358-9B20-2F5380C7302D}" dt="2023-08-17T08:57:45.382" v="1504" actId="20577"/>
          <ac:spMkLst>
            <pc:docMk/>
            <pc:sldMk cId="2488242530" sldId="258"/>
            <ac:spMk id="6" creationId="{44B78AEE-0145-0E81-CE6B-38440319866A}"/>
          </ac:spMkLst>
        </pc:spChg>
        <pc:picChg chg="add mod modCrop">
          <ac:chgData name="XuMingle" userId="6accb246-f179-42e5-8cc4-2c1a8de5b234" providerId="ADAL" clId="{AB3F7F82-2965-4358-9B20-2F5380C7302D}" dt="2023-08-17T08:55:45.342" v="1374" actId="1076"/>
          <ac:picMkLst>
            <pc:docMk/>
            <pc:sldMk cId="2488242530" sldId="258"/>
            <ac:picMk id="5" creationId="{457FB8A0-BA17-0270-AF0C-6E0818CE971D}"/>
          </ac:picMkLst>
        </pc:picChg>
        <pc:picChg chg="add mod">
          <ac:chgData name="XuMingle" userId="6accb246-f179-42e5-8cc4-2c1a8de5b234" providerId="ADAL" clId="{AB3F7F82-2965-4358-9B20-2F5380C7302D}" dt="2023-08-17T09:02:28.643" v="1508" actId="1076"/>
          <ac:picMkLst>
            <pc:docMk/>
            <pc:sldMk cId="2488242530" sldId="258"/>
            <ac:picMk id="7" creationId="{5E263998-67C1-9851-F927-62C0A2BAA9C2}"/>
          </ac:picMkLst>
        </pc:picChg>
      </pc:sldChg>
      <pc:sldChg chg="modSp new mod">
        <pc:chgData name="XuMingle" userId="6accb246-f179-42e5-8cc4-2c1a8de5b234" providerId="ADAL" clId="{AB3F7F82-2965-4358-9B20-2F5380C7302D}" dt="2023-08-17T21:41:35.516" v="8286" actId="20577"/>
        <pc:sldMkLst>
          <pc:docMk/>
          <pc:sldMk cId="2105055970" sldId="259"/>
        </pc:sldMkLst>
        <pc:spChg chg="mod">
          <ac:chgData name="XuMingle" userId="6accb246-f179-42e5-8cc4-2c1a8de5b234" providerId="ADAL" clId="{AB3F7F82-2965-4358-9B20-2F5380C7302D}" dt="2023-08-17T21:41:35.516" v="8286" actId="20577"/>
          <ac:spMkLst>
            <pc:docMk/>
            <pc:sldMk cId="2105055970" sldId="259"/>
            <ac:spMk id="2" creationId="{DA592455-37AD-002E-961D-BF2F59970483}"/>
          </ac:spMkLst>
        </pc:spChg>
        <pc:spChg chg="mod">
          <ac:chgData name="XuMingle" userId="6accb246-f179-42e5-8cc4-2c1a8de5b234" providerId="ADAL" clId="{AB3F7F82-2965-4358-9B20-2F5380C7302D}" dt="2023-08-17T07:37:58.415" v="160" actId="20577"/>
          <ac:spMkLst>
            <pc:docMk/>
            <pc:sldMk cId="2105055970" sldId="259"/>
            <ac:spMk id="4" creationId="{A059B400-4DCC-2C89-FFCE-DFF62CBE56C1}"/>
          </ac:spMkLst>
        </pc:spChg>
      </pc:sldChg>
      <pc:sldChg chg="modSp add mod modTransition">
        <pc:chgData name="XuMingle" userId="6accb246-f179-42e5-8cc4-2c1a8de5b234" providerId="ADAL" clId="{AB3F7F82-2965-4358-9B20-2F5380C7302D}" dt="2023-08-17T21:42:01.437" v="8310" actId="20577"/>
        <pc:sldMkLst>
          <pc:docMk/>
          <pc:sldMk cId="1662551770" sldId="260"/>
        </pc:sldMkLst>
        <pc:spChg chg="mod">
          <ac:chgData name="XuMingle" userId="6accb246-f179-42e5-8cc4-2c1a8de5b234" providerId="ADAL" clId="{AB3F7F82-2965-4358-9B20-2F5380C7302D}" dt="2023-08-17T21:42:01.437" v="8310" actId="20577"/>
          <ac:spMkLst>
            <pc:docMk/>
            <pc:sldMk cId="1662551770" sldId="260"/>
            <ac:spMk id="2" creationId="{DA592455-37AD-002E-961D-BF2F59970483}"/>
          </ac:spMkLst>
        </pc:spChg>
      </pc:sldChg>
      <pc:sldChg chg="addSp delSp modSp new mod">
        <pc:chgData name="XuMingle" userId="6accb246-f179-42e5-8cc4-2c1a8de5b234" providerId="ADAL" clId="{AB3F7F82-2965-4358-9B20-2F5380C7302D}" dt="2023-08-17T11:55:01.799" v="1794" actId="20577"/>
        <pc:sldMkLst>
          <pc:docMk/>
          <pc:sldMk cId="244708266" sldId="261"/>
        </pc:sldMkLst>
        <pc:spChg chg="mod">
          <ac:chgData name="XuMingle" userId="6accb246-f179-42e5-8cc4-2c1a8de5b234" providerId="ADAL" clId="{AB3F7F82-2965-4358-9B20-2F5380C7302D}" dt="2023-08-17T11:54:49.159" v="1762" actId="27636"/>
          <ac:spMkLst>
            <pc:docMk/>
            <pc:sldMk cId="244708266" sldId="261"/>
            <ac:spMk id="2" creationId="{C7C2340A-391A-99FF-78A8-DB47897504D2}"/>
          </ac:spMkLst>
        </pc:spChg>
        <pc:spChg chg="mod">
          <ac:chgData name="XuMingle" userId="6accb246-f179-42e5-8cc4-2c1a8de5b234" providerId="ADAL" clId="{AB3F7F82-2965-4358-9B20-2F5380C7302D}" dt="2023-08-17T11:55:01.799" v="1794" actId="20577"/>
          <ac:spMkLst>
            <pc:docMk/>
            <pc:sldMk cId="244708266" sldId="261"/>
            <ac:spMk id="4" creationId="{1C660CC4-2947-6402-FB87-B531EB6B9509}"/>
          </ac:spMkLst>
        </pc:spChg>
        <pc:grpChg chg="add mod">
          <ac:chgData name="XuMingle" userId="6accb246-f179-42e5-8cc4-2c1a8de5b234" providerId="ADAL" clId="{AB3F7F82-2965-4358-9B20-2F5380C7302D}" dt="2023-08-17T11:54:51.200" v="1763" actId="1076"/>
          <ac:grpSpMkLst>
            <pc:docMk/>
            <pc:sldMk cId="244708266" sldId="261"/>
            <ac:grpSpMk id="14" creationId="{3304BA26-32A0-9647-9177-918A87FDEE2F}"/>
          </ac:grpSpMkLst>
        </pc:grpChg>
        <pc:picChg chg="add del mod">
          <ac:chgData name="XuMingle" userId="6accb246-f179-42e5-8cc4-2c1a8de5b234" providerId="ADAL" clId="{AB3F7F82-2965-4358-9B20-2F5380C7302D}" dt="2023-08-17T08:46:48.048" v="1090" actId="478"/>
          <ac:picMkLst>
            <pc:docMk/>
            <pc:sldMk cId="244708266" sldId="261"/>
            <ac:picMk id="7" creationId="{CB5A8AB8-9E89-9F5A-96D4-6E5CC3D55E7D}"/>
          </ac:picMkLst>
        </pc:picChg>
        <pc:picChg chg="add del">
          <ac:chgData name="XuMingle" userId="6accb246-f179-42e5-8cc4-2c1a8de5b234" providerId="ADAL" clId="{AB3F7F82-2965-4358-9B20-2F5380C7302D}" dt="2023-08-17T08:47:01.975" v="1094" actId="478"/>
          <ac:picMkLst>
            <pc:docMk/>
            <pc:sldMk cId="244708266" sldId="261"/>
            <ac:picMk id="9" creationId="{59820FC1-461B-7EBB-292C-86769FED75EB}"/>
          </ac:picMkLst>
        </pc:picChg>
        <pc:picChg chg="add mod">
          <ac:chgData name="XuMingle" userId="6accb246-f179-42e5-8cc4-2c1a8de5b234" providerId="ADAL" clId="{AB3F7F82-2965-4358-9B20-2F5380C7302D}" dt="2023-08-17T08:50:41.068" v="1249" actId="1076"/>
          <ac:picMkLst>
            <pc:docMk/>
            <pc:sldMk cId="244708266" sldId="261"/>
            <ac:picMk id="11" creationId="{0619E7F6-58A3-D1AC-09D5-20DB209644DB}"/>
          </ac:picMkLst>
        </pc:picChg>
        <pc:picChg chg="add mod">
          <ac:chgData name="XuMingle" userId="6accb246-f179-42e5-8cc4-2c1a8de5b234" providerId="ADAL" clId="{AB3F7F82-2965-4358-9B20-2F5380C7302D}" dt="2023-08-17T08:47:29.496" v="1099" actId="164"/>
          <ac:picMkLst>
            <pc:docMk/>
            <pc:sldMk cId="244708266" sldId="261"/>
            <ac:picMk id="13" creationId="{92D53478-8FA7-F816-8EA4-043B344FAC90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09:04:43.145" v="1531" actId="1076"/>
        <pc:sldMkLst>
          <pc:docMk/>
          <pc:sldMk cId="844539741" sldId="262"/>
        </pc:sldMkLst>
        <pc:spChg chg="del">
          <ac:chgData name="XuMingle" userId="6accb246-f179-42e5-8cc4-2c1a8de5b234" providerId="ADAL" clId="{AB3F7F82-2965-4358-9B20-2F5380C7302D}" dt="2023-08-17T09:04:40.022" v="1529" actId="478"/>
          <ac:spMkLst>
            <pc:docMk/>
            <pc:sldMk cId="844539741" sldId="262"/>
            <ac:spMk id="6" creationId="{44B78AEE-0145-0E81-CE6B-38440319866A}"/>
          </ac:spMkLst>
        </pc:spChg>
        <pc:picChg chg="del">
          <ac:chgData name="XuMingle" userId="6accb246-f179-42e5-8cc4-2c1a8de5b234" providerId="ADAL" clId="{AB3F7F82-2965-4358-9B20-2F5380C7302D}" dt="2023-08-17T09:02:57.240" v="1513" actId="478"/>
          <ac:picMkLst>
            <pc:docMk/>
            <pc:sldMk cId="844539741" sldId="262"/>
            <ac:picMk id="5" creationId="{457FB8A0-BA17-0270-AF0C-6E0818CE971D}"/>
          </ac:picMkLst>
        </pc:picChg>
        <pc:picChg chg="del">
          <ac:chgData name="XuMingle" userId="6accb246-f179-42e5-8cc4-2c1a8de5b234" providerId="ADAL" clId="{AB3F7F82-2965-4358-9B20-2F5380C7302D}" dt="2023-08-17T09:02:44.595" v="1510" actId="478"/>
          <ac:picMkLst>
            <pc:docMk/>
            <pc:sldMk cId="844539741" sldId="262"/>
            <ac:picMk id="7" creationId="{5E263998-67C1-9851-F927-62C0A2BAA9C2}"/>
          </ac:picMkLst>
        </pc:picChg>
        <pc:picChg chg="add mod modCrop">
          <ac:chgData name="XuMingle" userId="6accb246-f179-42e5-8cc4-2c1a8de5b234" providerId="ADAL" clId="{AB3F7F82-2965-4358-9B20-2F5380C7302D}" dt="2023-08-17T09:03:00.335" v="1515" actId="1076"/>
          <ac:picMkLst>
            <pc:docMk/>
            <pc:sldMk cId="844539741" sldId="262"/>
            <ac:picMk id="8" creationId="{1FCFDD42-8FC8-8DFC-37B3-FE66C2261BCB}"/>
          </ac:picMkLst>
        </pc:picChg>
        <pc:picChg chg="add mod">
          <ac:chgData name="XuMingle" userId="6accb246-f179-42e5-8cc4-2c1a8de5b234" providerId="ADAL" clId="{AB3F7F82-2965-4358-9B20-2F5380C7302D}" dt="2023-08-17T09:04:43.145" v="1531" actId="1076"/>
          <ac:picMkLst>
            <pc:docMk/>
            <pc:sldMk cId="844539741" sldId="262"/>
            <ac:picMk id="9" creationId="{7E471D71-F473-E5FF-4AE7-09972A6F40BE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09:10:17.130" v="1610"/>
        <pc:sldMkLst>
          <pc:docMk/>
          <pc:sldMk cId="1093784883" sldId="263"/>
        </pc:sldMkLst>
        <pc:spChg chg="del">
          <ac:chgData name="XuMingle" userId="6accb246-f179-42e5-8cc4-2c1a8de5b234" providerId="ADAL" clId="{AB3F7F82-2965-4358-9B20-2F5380C7302D}" dt="2023-08-17T09:06:43.799" v="1535" actId="478"/>
          <ac:spMkLst>
            <pc:docMk/>
            <pc:sldMk cId="1093784883" sldId="263"/>
            <ac:spMk id="6" creationId="{44B78AEE-0145-0E81-CE6B-38440319866A}"/>
          </ac:spMkLst>
        </pc:spChg>
        <pc:spChg chg="add mod">
          <ac:chgData name="XuMingle" userId="6accb246-f179-42e5-8cc4-2c1a8de5b234" providerId="ADAL" clId="{AB3F7F82-2965-4358-9B20-2F5380C7302D}" dt="2023-08-17T09:08:52.654" v="1607" actId="14100"/>
          <ac:spMkLst>
            <pc:docMk/>
            <pc:sldMk cId="1093784883" sldId="263"/>
            <ac:spMk id="7" creationId="{304C116E-FF1D-50B7-A94F-D50D1EA560FE}"/>
          </ac:spMkLst>
        </pc:spChg>
        <pc:picChg chg="add mod modCrop">
          <ac:chgData name="XuMingle" userId="6accb246-f179-42e5-8cc4-2c1a8de5b234" providerId="ADAL" clId="{AB3F7F82-2965-4358-9B20-2F5380C7302D}" dt="2023-08-17T09:03:23.587" v="1522" actId="1076"/>
          <ac:picMkLst>
            <pc:docMk/>
            <pc:sldMk cId="1093784883" sldId="263"/>
            <ac:picMk id="5" creationId="{EAE8AE01-9A40-C762-E137-49CF5A6BB3CC}"/>
          </ac:picMkLst>
        </pc:picChg>
        <pc:picChg chg="del">
          <ac:chgData name="XuMingle" userId="6accb246-f179-42e5-8cc4-2c1a8de5b234" providerId="ADAL" clId="{AB3F7F82-2965-4358-9B20-2F5380C7302D}" dt="2023-08-17T09:03:09.245" v="1518" actId="478"/>
          <ac:picMkLst>
            <pc:docMk/>
            <pc:sldMk cId="1093784883" sldId="263"/>
            <ac:picMk id="8" creationId="{1FCFDD42-8FC8-8DFC-37B3-FE66C2261BCB}"/>
          </ac:picMkLst>
        </pc:picChg>
        <pc:picChg chg="add mod">
          <ac:chgData name="XuMingle" userId="6accb246-f179-42e5-8cc4-2c1a8de5b234" providerId="ADAL" clId="{AB3F7F82-2965-4358-9B20-2F5380C7302D}" dt="2023-08-17T09:10:17.130" v="1610"/>
          <ac:picMkLst>
            <pc:docMk/>
            <pc:sldMk cId="1093784883" sldId="263"/>
            <ac:picMk id="1026" creationId="{3AD1CC0D-5E06-0491-E462-C61FCA266C1E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09:15:45.039" v="1756" actId="1076"/>
        <pc:sldMkLst>
          <pc:docMk/>
          <pc:sldMk cId="20197551" sldId="264"/>
        </pc:sldMkLst>
        <pc:spChg chg="mod">
          <ac:chgData name="XuMingle" userId="6accb246-f179-42e5-8cc4-2c1a8de5b234" providerId="ADAL" clId="{AB3F7F82-2965-4358-9B20-2F5380C7302D}" dt="2023-08-17T09:15:39.911" v="1754" actId="1076"/>
          <ac:spMkLst>
            <pc:docMk/>
            <pc:sldMk cId="20197551" sldId="264"/>
            <ac:spMk id="6" creationId="{44B78AEE-0145-0E81-CE6B-38440319866A}"/>
          </ac:spMkLst>
        </pc:spChg>
        <pc:picChg chg="add mod modCrop">
          <ac:chgData name="XuMingle" userId="6accb246-f179-42e5-8cc4-2c1a8de5b234" providerId="ADAL" clId="{AB3F7F82-2965-4358-9B20-2F5380C7302D}" dt="2023-08-17T09:03:33.088" v="1526" actId="1076"/>
          <ac:picMkLst>
            <pc:docMk/>
            <pc:sldMk cId="20197551" sldId="264"/>
            <ac:picMk id="5" creationId="{FACA9E52-3A6A-B1F3-BA73-0105637C4029}"/>
          </ac:picMkLst>
        </pc:picChg>
        <pc:picChg chg="del">
          <ac:chgData name="XuMingle" userId="6accb246-f179-42e5-8cc4-2c1a8de5b234" providerId="ADAL" clId="{AB3F7F82-2965-4358-9B20-2F5380C7302D}" dt="2023-08-17T09:03:25.859" v="1523" actId="478"/>
          <ac:picMkLst>
            <pc:docMk/>
            <pc:sldMk cId="20197551" sldId="264"/>
            <ac:picMk id="8" creationId="{1FCFDD42-8FC8-8DFC-37B3-FE66C2261BCB}"/>
          </ac:picMkLst>
        </pc:picChg>
        <pc:picChg chg="add mod">
          <ac:chgData name="XuMingle" userId="6accb246-f179-42e5-8cc4-2c1a8de5b234" providerId="ADAL" clId="{AB3F7F82-2965-4358-9B20-2F5380C7302D}" dt="2023-08-17T09:15:45.039" v="1756" actId="1076"/>
          <ac:picMkLst>
            <pc:docMk/>
            <pc:sldMk cId="20197551" sldId="264"/>
            <ac:picMk id="2050" creationId="{A0BEF0DF-E6A7-E77F-DCC7-1FFB670DABE7}"/>
          </ac:picMkLst>
        </pc:picChg>
      </pc:sldChg>
      <pc:sldChg chg="addSp modSp new mod">
        <pc:chgData name="XuMingle" userId="6accb246-f179-42e5-8cc4-2c1a8de5b234" providerId="ADAL" clId="{AB3F7F82-2965-4358-9B20-2F5380C7302D}" dt="2023-08-17T12:19:15.802" v="1879" actId="20577"/>
        <pc:sldMkLst>
          <pc:docMk/>
          <pc:sldMk cId="3992384432" sldId="265"/>
        </pc:sldMkLst>
        <pc:spChg chg="mod">
          <ac:chgData name="XuMingle" userId="6accb246-f179-42e5-8cc4-2c1a8de5b234" providerId="ADAL" clId="{AB3F7F82-2965-4358-9B20-2F5380C7302D}" dt="2023-08-17T12:19:15.802" v="1879" actId="20577"/>
          <ac:spMkLst>
            <pc:docMk/>
            <pc:sldMk cId="3992384432" sldId="265"/>
            <ac:spMk id="2" creationId="{BD1295D1-3D06-769E-4287-22904C279264}"/>
          </ac:spMkLst>
        </pc:spChg>
        <pc:spChg chg="mod">
          <ac:chgData name="XuMingle" userId="6accb246-f179-42e5-8cc4-2c1a8de5b234" providerId="ADAL" clId="{AB3F7F82-2965-4358-9B20-2F5380C7302D}" dt="2023-08-17T11:56:53.829" v="1873" actId="20577"/>
          <ac:spMkLst>
            <pc:docMk/>
            <pc:sldMk cId="3992384432" sldId="265"/>
            <ac:spMk id="5" creationId="{1C71987D-6135-D2A4-7DCF-2AE637F5918F}"/>
          </ac:spMkLst>
        </pc:spChg>
        <pc:picChg chg="add mod">
          <ac:chgData name="XuMingle" userId="6accb246-f179-42e5-8cc4-2c1a8de5b234" providerId="ADAL" clId="{AB3F7F82-2965-4358-9B20-2F5380C7302D}" dt="2023-08-17T11:56:44.830" v="1870" actId="1076"/>
          <ac:picMkLst>
            <pc:docMk/>
            <pc:sldMk cId="3992384432" sldId="265"/>
            <ac:picMk id="7" creationId="{380F2A7C-7C7E-CCB9-6962-B6F3CCFEB624}"/>
          </ac:picMkLst>
        </pc:picChg>
      </pc:sldChg>
      <pc:sldChg chg="addSp delSp modSp new del mod ord">
        <pc:chgData name="XuMingle" userId="6accb246-f179-42e5-8cc4-2c1a8de5b234" providerId="ADAL" clId="{AB3F7F82-2965-4358-9B20-2F5380C7302D}" dt="2023-08-17T14:14:37.402" v="6019" actId="47"/>
        <pc:sldMkLst>
          <pc:docMk/>
          <pc:sldMk cId="1243024237" sldId="266"/>
        </pc:sldMkLst>
        <pc:picChg chg="add del mod">
          <ac:chgData name="XuMingle" userId="6accb246-f179-42e5-8cc4-2c1a8de5b234" providerId="ADAL" clId="{AB3F7F82-2965-4358-9B20-2F5380C7302D}" dt="2023-08-17T12:28:29.264" v="2070" actId="14100"/>
          <ac:picMkLst>
            <pc:docMk/>
            <pc:sldMk cId="1243024237" sldId="266"/>
            <ac:picMk id="7" creationId="{6B4189BC-4D98-FF1F-E29E-8666475F36B5}"/>
          </ac:picMkLst>
        </pc:picChg>
        <pc:picChg chg="add mod">
          <ac:chgData name="XuMingle" userId="6accb246-f179-42e5-8cc4-2c1a8de5b234" providerId="ADAL" clId="{AB3F7F82-2965-4358-9B20-2F5380C7302D}" dt="2023-08-17T12:28:29.264" v="2070" actId="14100"/>
          <ac:picMkLst>
            <pc:docMk/>
            <pc:sldMk cId="1243024237" sldId="266"/>
            <ac:picMk id="9" creationId="{51D346F1-C7B3-C678-5F7D-164ED1934CD2}"/>
          </ac:picMkLst>
        </pc:picChg>
        <pc:picChg chg="add mod">
          <ac:chgData name="XuMingle" userId="6accb246-f179-42e5-8cc4-2c1a8de5b234" providerId="ADAL" clId="{AB3F7F82-2965-4358-9B20-2F5380C7302D}" dt="2023-08-17T12:28:29.264" v="2070" actId="14100"/>
          <ac:picMkLst>
            <pc:docMk/>
            <pc:sldMk cId="1243024237" sldId="266"/>
            <ac:picMk id="11" creationId="{CE416D3D-E22E-7C88-1D78-53520B69889B}"/>
          </ac:picMkLst>
        </pc:picChg>
      </pc:sldChg>
      <pc:sldChg chg="addSp modSp new del mod ord">
        <pc:chgData name="XuMingle" userId="6accb246-f179-42e5-8cc4-2c1a8de5b234" providerId="ADAL" clId="{AB3F7F82-2965-4358-9B20-2F5380C7302D}" dt="2023-08-17T14:14:38.820" v="6020" actId="47"/>
        <pc:sldMkLst>
          <pc:docMk/>
          <pc:sldMk cId="23670879" sldId="267"/>
        </pc:sldMkLst>
        <pc:picChg chg="add mod">
          <ac:chgData name="XuMingle" userId="6accb246-f179-42e5-8cc4-2c1a8de5b234" providerId="ADAL" clId="{AB3F7F82-2965-4358-9B20-2F5380C7302D}" dt="2023-08-17T12:28:35.378" v="2071" actId="14100"/>
          <ac:picMkLst>
            <pc:docMk/>
            <pc:sldMk cId="23670879" sldId="267"/>
            <ac:picMk id="7" creationId="{CEDC8E6D-A2B0-A36E-9991-61800D1171A1}"/>
          </ac:picMkLst>
        </pc:picChg>
        <pc:picChg chg="add mod">
          <ac:chgData name="XuMingle" userId="6accb246-f179-42e5-8cc4-2c1a8de5b234" providerId="ADAL" clId="{AB3F7F82-2965-4358-9B20-2F5380C7302D}" dt="2023-08-17T12:28:35.378" v="2071" actId="14100"/>
          <ac:picMkLst>
            <pc:docMk/>
            <pc:sldMk cId="23670879" sldId="267"/>
            <ac:picMk id="9" creationId="{DBF8AF88-1635-E844-11E2-D8B2F6D05922}"/>
          </ac:picMkLst>
        </pc:picChg>
        <pc:picChg chg="add mod">
          <ac:chgData name="XuMingle" userId="6accb246-f179-42e5-8cc4-2c1a8de5b234" providerId="ADAL" clId="{AB3F7F82-2965-4358-9B20-2F5380C7302D}" dt="2023-08-17T12:28:35.378" v="2071" actId="14100"/>
          <ac:picMkLst>
            <pc:docMk/>
            <pc:sldMk cId="23670879" sldId="267"/>
            <ac:picMk id="11" creationId="{90768BAD-DFCE-6174-CDF3-0FADA1580C9F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12:44:08.365" v="2430" actId="465"/>
        <pc:sldMkLst>
          <pc:docMk/>
          <pc:sldMk cId="3538590199" sldId="268"/>
        </pc:sldMkLst>
        <pc:spChg chg="mod">
          <ac:chgData name="XuMingle" userId="6accb246-f179-42e5-8cc4-2c1a8de5b234" providerId="ADAL" clId="{AB3F7F82-2965-4358-9B20-2F5380C7302D}" dt="2023-08-17T12:33:02.503" v="2219" actId="20577"/>
          <ac:spMkLst>
            <pc:docMk/>
            <pc:sldMk cId="3538590199" sldId="268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2:33:07.382" v="2222" actId="20577"/>
          <ac:spMkLst>
            <pc:docMk/>
            <pc:sldMk cId="3538590199" sldId="268"/>
            <ac:spMk id="5" creationId="{941372EC-902A-7349-0E56-7392D5AB7122}"/>
          </ac:spMkLst>
        </pc:spChg>
        <pc:spChg chg="add mod">
          <ac:chgData name="XuMingle" userId="6accb246-f179-42e5-8cc4-2c1a8de5b234" providerId="ADAL" clId="{AB3F7F82-2965-4358-9B20-2F5380C7302D}" dt="2023-08-17T12:44:08.365" v="2430" actId="465"/>
          <ac:spMkLst>
            <pc:docMk/>
            <pc:sldMk cId="3538590199" sldId="268"/>
            <ac:spMk id="9" creationId="{2E1AFED1-BB48-D26F-8DC9-ADF4706F6DDC}"/>
          </ac:spMkLst>
        </pc:spChg>
        <pc:spChg chg="add mod">
          <ac:chgData name="XuMingle" userId="6accb246-f179-42e5-8cc4-2c1a8de5b234" providerId="ADAL" clId="{AB3F7F82-2965-4358-9B20-2F5380C7302D}" dt="2023-08-17T12:43:30.156" v="2429" actId="1076"/>
          <ac:spMkLst>
            <pc:docMk/>
            <pc:sldMk cId="3538590199" sldId="268"/>
            <ac:spMk id="10" creationId="{3FFC3729-4FB3-A92B-1B57-8A044351BE4F}"/>
          </ac:spMkLst>
        </pc:spChg>
        <pc:picChg chg="add del mod">
          <ac:chgData name="XuMingle" userId="6accb246-f179-42e5-8cc4-2c1a8de5b234" providerId="ADAL" clId="{AB3F7F82-2965-4358-9B20-2F5380C7302D}" dt="2023-08-17T12:28:24.328" v="2069" actId="478"/>
          <ac:picMkLst>
            <pc:docMk/>
            <pc:sldMk cId="3538590199" sldId="268"/>
            <ac:picMk id="6" creationId="{0D3A147E-7020-8225-E6F6-258F43B1A56F}"/>
          </ac:picMkLst>
        </pc:picChg>
        <pc:picChg chg="add del mod">
          <ac:chgData name="XuMingle" userId="6accb246-f179-42e5-8cc4-2c1a8de5b234" providerId="ADAL" clId="{AB3F7F82-2965-4358-9B20-2F5380C7302D}" dt="2023-08-17T12:30:18.614" v="2081" actId="478"/>
          <ac:picMkLst>
            <pc:docMk/>
            <pc:sldMk cId="3538590199" sldId="268"/>
            <ac:picMk id="7" creationId="{E7C8B572-6B71-F38A-1130-8C63B6DD007B}"/>
          </ac:picMkLst>
        </pc:picChg>
        <pc:picChg chg="add mod">
          <ac:chgData name="XuMingle" userId="6accb246-f179-42e5-8cc4-2c1a8de5b234" providerId="ADAL" clId="{AB3F7F82-2965-4358-9B20-2F5380C7302D}" dt="2023-08-17T12:30:18.859" v="2082"/>
          <ac:picMkLst>
            <pc:docMk/>
            <pc:sldMk cId="3538590199" sldId="268"/>
            <ac:picMk id="8" creationId="{89369FB9-7B26-6A4B-05B3-39C14201D808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13:03:21.466" v="3213" actId="115"/>
        <pc:sldMkLst>
          <pc:docMk/>
          <pc:sldMk cId="653231926" sldId="269"/>
        </pc:sldMkLst>
        <pc:spChg chg="mod">
          <ac:chgData name="XuMingle" userId="6accb246-f179-42e5-8cc4-2c1a8de5b234" providerId="ADAL" clId="{AB3F7F82-2965-4358-9B20-2F5380C7302D}" dt="2023-08-17T12:46:08.774" v="2517" actId="20577"/>
          <ac:spMkLst>
            <pc:docMk/>
            <pc:sldMk cId="653231926" sldId="269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2:56:31.133" v="2930" actId="123"/>
          <ac:spMkLst>
            <pc:docMk/>
            <pc:sldMk cId="653231926" sldId="269"/>
            <ac:spMk id="5" creationId="{941372EC-902A-7349-0E56-7392D5AB7122}"/>
          </ac:spMkLst>
        </pc:spChg>
        <pc:spChg chg="mod">
          <ac:chgData name="XuMingle" userId="6accb246-f179-42e5-8cc4-2c1a8de5b234" providerId="ADAL" clId="{AB3F7F82-2965-4358-9B20-2F5380C7302D}" dt="2023-08-17T13:03:12.904" v="3212" actId="207"/>
          <ac:spMkLst>
            <pc:docMk/>
            <pc:sldMk cId="653231926" sldId="269"/>
            <ac:spMk id="9" creationId="{2E1AFED1-BB48-D26F-8DC9-ADF4706F6DDC}"/>
          </ac:spMkLst>
        </pc:spChg>
        <pc:spChg chg="mod">
          <ac:chgData name="XuMingle" userId="6accb246-f179-42e5-8cc4-2c1a8de5b234" providerId="ADAL" clId="{AB3F7F82-2965-4358-9B20-2F5380C7302D}" dt="2023-08-17T13:03:21.466" v="3213" actId="115"/>
          <ac:spMkLst>
            <pc:docMk/>
            <pc:sldMk cId="653231926" sldId="269"/>
            <ac:spMk id="10" creationId="{3FFC3729-4FB3-A92B-1B57-8A044351BE4F}"/>
          </ac:spMkLst>
        </pc:spChg>
        <pc:picChg chg="add mod">
          <ac:chgData name="XuMingle" userId="6accb246-f179-42e5-8cc4-2c1a8de5b234" providerId="ADAL" clId="{AB3F7F82-2965-4358-9B20-2F5380C7302D}" dt="2023-08-17T12:44:43.671" v="2437" actId="1076"/>
          <ac:picMkLst>
            <pc:docMk/>
            <pc:sldMk cId="653231926" sldId="269"/>
            <ac:picMk id="6" creationId="{6FCEAAB3-9C4F-18DC-B44B-8B8B12C9ED0B}"/>
          </ac:picMkLst>
        </pc:picChg>
        <pc:picChg chg="del">
          <ac:chgData name="XuMingle" userId="6accb246-f179-42e5-8cc4-2c1a8de5b234" providerId="ADAL" clId="{AB3F7F82-2965-4358-9B20-2F5380C7302D}" dt="2023-08-17T12:44:23.350" v="2434" actId="478"/>
          <ac:picMkLst>
            <pc:docMk/>
            <pc:sldMk cId="653231926" sldId="269"/>
            <ac:picMk id="8" creationId="{89369FB9-7B26-6A4B-05B3-39C14201D808}"/>
          </ac:picMkLst>
        </pc:picChg>
      </pc:sldChg>
      <pc:sldChg chg="new del">
        <pc:chgData name="XuMingle" userId="6accb246-f179-42e5-8cc4-2c1a8de5b234" providerId="ADAL" clId="{AB3F7F82-2965-4358-9B20-2F5380C7302D}" dt="2023-08-17T12:44:16.665" v="2432" actId="47"/>
        <pc:sldMkLst>
          <pc:docMk/>
          <pc:sldMk cId="1474898610" sldId="269"/>
        </pc:sldMkLst>
      </pc:sldChg>
      <pc:sldChg chg="addSp modSp new mod">
        <pc:chgData name="XuMingle" userId="6accb246-f179-42e5-8cc4-2c1a8de5b234" providerId="ADAL" clId="{AB3F7F82-2965-4358-9B20-2F5380C7302D}" dt="2023-08-17T14:23:53.379" v="6834" actId="20577"/>
        <pc:sldMkLst>
          <pc:docMk/>
          <pc:sldMk cId="1646934423" sldId="270"/>
        </pc:sldMkLst>
        <pc:spChg chg="mod">
          <ac:chgData name="XuMingle" userId="6accb246-f179-42e5-8cc4-2c1a8de5b234" providerId="ADAL" clId="{AB3F7F82-2965-4358-9B20-2F5380C7302D}" dt="2023-08-17T14:23:53.379" v="6834" actId="20577"/>
          <ac:spMkLst>
            <pc:docMk/>
            <pc:sldMk cId="1646934423" sldId="270"/>
            <ac:spMk id="5" creationId="{C4C9A322-D7F6-859D-73C0-9D0ECA5833DB}"/>
          </ac:spMkLst>
        </pc:spChg>
        <pc:spChg chg="add mod">
          <ac:chgData name="XuMingle" userId="6accb246-f179-42e5-8cc4-2c1a8de5b234" providerId="ADAL" clId="{AB3F7F82-2965-4358-9B20-2F5380C7302D}" dt="2023-08-17T14:23:37.061" v="6812" actId="207"/>
          <ac:spMkLst>
            <pc:docMk/>
            <pc:sldMk cId="1646934423" sldId="270"/>
            <ac:spMk id="6" creationId="{C45940FB-88EB-A1DD-4428-66FAD06AB3CD}"/>
          </ac:spMkLst>
        </pc:spChg>
      </pc:sldChg>
      <pc:sldChg chg="addSp delSp modSp add mod">
        <pc:chgData name="XuMingle" userId="6accb246-f179-42e5-8cc4-2c1a8de5b234" providerId="ADAL" clId="{AB3F7F82-2965-4358-9B20-2F5380C7302D}" dt="2023-08-17T13:24:30.404" v="4155" actId="20577"/>
        <pc:sldMkLst>
          <pc:docMk/>
          <pc:sldMk cId="1028383241" sldId="271"/>
        </pc:sldMkLst>
        <pc:spChg chg="mod">
          <ac:chgData name="XuMingle" userId="6accb246-f179-42e5-8cc4-2c1a8de5b234" providerId="ADAL" clId="{AB3F7F82-2965-4358-9B20-2F5380C7302D}" dt="2023-08-17T13:17:19.717" v="3880" actId="207"/>
          <ac:spMkLst>
            <pc:docMk/>
            <pc:sldMk cId="1028383241" sldId="271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3:20:42.271" v="3909" actId="20577"/>
          <ac:spMkLst>
            <pc:docMk/>
            <pc:sldMk cId="1028383241" sldId="271"/>
            <ac:spMk id="5" creationId="{941372EC-902A-7349-0E56-7392D5AB7122}"/>
          </ac:spMkLst>
        </pc:spChg>
        <pc:spChg chg="add mod">
          <ac:chgData name="XuMingle" userId="6accb246-f179-42e5-8cc4-2c1a8de5b234" providerId="ADAL" clId="{AB3F7F82-2965-4358-9B20-2F5380C7302D}" dt="2023-08-17T13:24:30.404" v="4155" actId="20577"/>
          <ac:spMkLst>
            <pc:docMk/>
            <pc:sldMk cId="1028383241" sldId="271"/>
            <ac:spMk id="8" creationId="{B033A2C4-0027-D3C7-8632-0ECAC02B5E11}"/>
          </ac:spMkLst>
        </pc:spChg>
        <pc:spChg chg="mod">
          <ac:chgData name="XuMingle" userId="6accb246-f179-42e5-8cc4-2c1a8de5b234" providerId="ADAL" clId="{AB3F7F82-2965-4358-9B20-2F5380C7302D}" dt="2023-08-17T13:23:20.348" v="4122" actId="465"/>
          <ac:spMkLst>
            <pc:docMk/>
            <pc:sldMk cId="1028383241" sldId="271"/>
            <ac:spMk id="9" creationId="{2E1AFED1-BB48-D26F-8DC9-ADF4706F6DDC}"/>
          </ac:spMkLst>
        </pc:spChg>
        <pc:spChg chg="mod">
          <ac:chgData name="XuMingle" userId="6accb246-f179-42e5-8cc4-2c1a8de5b234" providerId="ADAL" clId="{AB3F7F82-2965-4358-9B20-2F5380C7302D}" dt="2023-08-17T13:23:20.348" v="4122" actId="465"/>
          <ac:spMkLst>
            <pc:docMk/>
            <pc:sldMk cId="1028383241" sldId="271"/>
            <ac:spMk id="10" creationId="{3FFC3729-4FB3-A92B-1B57-8A044351BE4F}"/>
          </ac:spMkLst>
        </pc:spChg>
        <pc:picChg chg="del">
          <ac:chgData name="XuMingle" userId="6accb246-f179-42e5-8cc4-2c1a8de5b234" providerId="ADAL" clId="{AB3F7F82-2965-4358-9B20-2F5380C7302D}" dt="2023-08-17T13:06:28.490" v="3215" actId="478"/>
          <ac:picMkLst>
            <pc:docMk/>
            <pc:sldMk cId="1028383241" sldId="271"/>
            <ac:picMk id="6" creationId="{6FCEAAB3-9C4F-18DC-B44B-8B8B12C9ED0B}"/>
          </ac:picMkLst>
        </pc:picChg>
        <pc:picChg chg="add mod modCrop">
          <ac:chgData name="XuMingle" userId="6accb246-f179-42e5-8cc4-2c1a8de5b234" providerId="ADAL" clId="{AB3F7F82-2965-4358-9B20-2F5380C7302D}" dt="2023-08-17T13:06:42.468" v="3221"/>
          <ac:picMkLst>
            <pc:docMk/>
            <pc:sldMk cId="1028383241" sldId="271"/>
            <ac:picMk id="7" creationId="{0C375EA3-55F2-7F26-28EA-8EDE60335C11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14:02:28.819" v="4939" actId="20577"/>
        <pc:sldMkLst>
          <pc:docMk/>
          <pc:sldMk cId="3072703954" sldId="272"/>
        </pc:sldMkLst>
        <pc:spChg chg="mod">
          <ac:chgData name="XuMingle" userId="6accb246-f179-42e5-8cc4-2c1a8de5b234" providerId="ADAL" clId="{AB3F7F82-2965-4358-9B20-2F5380C7302D}" dt="2023-08-17T14:02:28.819" v="4939" actId="20577"/>
          <ac:spMkLst>
            <pc:docMk/>
            <pc:sldMk cId="3072703954" sldId="272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3:32:14.703" v="4378" actId="20577"/>
          <ac:spMkLst>
            <pc:docMk/>
            <pc:sldMk cId="3072703954" sldId="272"/>
            <ac:spMk id="5" creationId="{941372EC-902A-7349-0E56-7392D5AB7122}"/>
          </ac:spMkLst>
        </pc:spChg>
        <pc:spChg chg="mod">
          <ac:chgData name="XuMingle" userId="6accb246-f179-42e5-8cc4-2c1a8de5b234" providerId="ADAL" clId="{AB3F7F82-2965-4358-9B20-2F5380C7302D}" dt="2023-08-17T14:00:52.443" v="4925" actId="465"/>
          <ac:spMkLst>
            <pc:docMk/>
            <pc:sldMk cId="3072703954" sldId="272"/>
            <ac:spMk id="8" creationId="{B033A2C4-0027-D3C7-8632-0ECAC02B5E11}"/>
          </ac:spMkLst>
        </pc:spChg>
        <pc:spChg chg="mod">
          <ac:chgData name="XuMingle" userId="6accb246-f179-42e5-8cc4-2c1a8de5b234" providerId="ADAL" clId="{AB3F7F82-2965-4358-9B20-2F5380C7302D}" dt="2023-08-17T14:00:52.443" v="4925" actId="465"/>
          <ac:spMkLst>
            <pc:docMk/>
            <pc:sldMk cId="3072703954" sldId="272"/>
            <ac:spMk id="9" creationId="{2E1AFED1-BB48-D26F-8DC9-ADF4706F6DDC}"/>
          </ac:spMkLst>
        </pc:spChg>
        <pc:spChg chg="mod">
          <ac:chgData name="XuMingle" userId="6accb246-f179-42e5-8cc4-2c1a8de5b234" providerId="ADAL" clId="{AB3F7F82-2965-4358-9B20-2F5380C7302D}" dt="2023-08-17T14:00:52.443" v="4925" actId="465"/>
          <ac:spMkLst>
            <pc:docMk/>
            <pc:sldMk cId="3072703954" sldId="272"/>
            <ac:spMk id="10" creationId="{3FFC3729-4FB3-A92B-1B57-8A044351BE4F}"/>
          </ac:spMkLst>
        </pc:spChg>
        <pc:spChg chg="add mod">
          <ac:chgData name="XuMingle" userId="6accb246-f179-42e5-8cc4-2c1a8de5b234" providerId="ADAL" clId="{AB3F7F82-2965-4358-9B20-2F5380C7302D}" dt="2023-08-17T14:00:46.691" v="4924" actId="1076"/>
          <ac:spMkLst>
            <pc:docMk/>
            <pc:sldMk cId="3072703954" sldId="272"/>
            <ac:spMk id="13" creationId="{BDC26544-052C-94E3-C231-AD98FB4D1567}"/>
          </ac:spMkLst>
        </pc:spChg>
        <pc:graphicFrameChg chg="add mod modGraphic">
          <ac:chgData name="XuMingle" userId="6accb246-f179-42e5-8cc4-2c1a8de5b234" providerId="ADAL" clId="{AB3F7F82-2965-4358-9B20-2F5380C7302D}" dt="2023-08-17T14:00:56.463" v="4926" actId="1076"/>
          <ac:graphicFrameMkLst>
            <pc:docMk/>
            <pc:sldMk cId="3072703954" sldId="272"/>
            <ac:graphicFrameMk id="12" creationId="{E169FFE8-FB19-4B2A-AE36-D3D0BBEA487F}"/>
          </ac:graphicFrameMkLst>
        </pc:graphicFrameChg>
        <pc:picChg chg="add mod">
          <ac:chgData name="XuMingle" userId="6accb246-f179-42e5-8cc4-2c1a8de5b234" providerId="ADAL" clId="{AB3F7F82-2965-4358-9B20-2F5380C7302D}" dt="2023-08-17T13:24:53.418" v="4160" actId="1076"/>
          <ac:picMkLst>
            <pc:docMk/>
            <pc:sldMk cId="3072703954" sldId="272"/>
            <ac:picMk id="6" creationId="{27F1D863-6146-6D01-DDB0-708E4AA6FC65}"/>
          </ac:picMkLst>
        </pc:picChg>
        <pc:picChg chg="del">
          <ac:chgData name="XuMingle" userId="6accb246-f179-42e5-8cc4-2c1a8de5b234" providerId="ADAL" clId="{AB3F7F82-2965-4358-9B20-2F5380C7302D}" dt="2023-08-17T13:24:50.690" v="4157" actId="478"/>
          <ac:picMkLst>
            <pc:docMk/>
            <pc:sldMk cId="3072703954" sldId="272"/>
            <ac:picMk id="7" creationId="{0C375EA3-55F2-7F26-28EA-8EDE60335C11}"/>
          </ac:picMkLst>
        </pc:picChg>
      </pc:sldChg>
      <pc:sldChg chg="addSp modSp new mod">
        <pc:chgData name="XuMingle" userId="6accb246-f179-42e5-8cc4-2c1a8de5b234" providerId="ADAL" clId="{AB3F7F82-2965-4358-9B20-2F5380C7302D}" dt="2023-08-17T13:41:03.604" v="4556" actId="20577"/>
        <pc:sldMkLst>
          <pc:docMk/>
          <pc:sldMk cId="660467403" sldId="273"/>
        </pc:sldMkLst>
        <pc:spChg chg="mod">
          <ac:chgData name="XuMingle" userId="6accb246-f179-42e5-8cc4-2c1a8de5b234" providerId="ADAL" clId="{AB3F7F82-2965-4358-9B20-2F5380C7302D}" dt="2023-08-17T13:40:28.705" v="4528" actId="20577"/>
          <ac:spMkLst>
            <pc:docMk/>
            <pc:sldMk cId="660467403" sldId="273"/>
            <ac:spMk id="2" creationId="{30CED591-B7EC-D43C-0D86-841C30FFC64C}"/>
          </ac:spMkLst>
        </pc:spChg>
        <pc:spChg chg="mod">
          <ac:chgData name="XuMingle" userId="6accb246-f179-42e5-8cc4-2c1a8de5b234" providerId="ADAL" clId="{AB3F7F82-2965-4358-9B20-2F5380C7302D}" dt="2023-08-17T13:39:56.233" v="4467" actId="20577"/>
          <ac:spMkLst>
            <pc:docMk/>
            <pc:sldMk cId="660467403" sldId="273"/>
            <ac:spMk id="4" creationId="{002B0308-3ED8-C970-6396-2E269CBFD7C9}"/>
          </ac:spMkLst>
        </pc:spChg>
        <pc:spChg chg="mod">
          <ac:chgData name="XuMingle" userId="6accb246-f179-42e5-8cc4-2c1a8de5b234" providerId="ADAL" clId="{AB3F7F82-2965-4358-9B20-2F5380C7302D}" dt="2023-08-17T13:41:03.604" v="4556" actId="20577"/>
          <ac:spMkLst>
            <pc:docMk/>
            <pc:sldMk cId="660467403" sldId="273"/>
            <ac:spMk id="5" creationId="{424E92C8-FF3D-73E0-5652-412D2E5F3EFB}"/>
          </ac:spMkLst>
        </pc:spChg>
        <pc:picChg chg="add mod">
          <ac:chgData name="XuMingle" userId="6accb246-f179-42e5-8cc4-2c1a8de5b234" providerId="ADAL" clId="{AB3F7F82-2965-4358-9B20-2F5380C7302D}" dt="2023-08-17T13:40:08.767" v="4469" actId="1076"/>
          <ac:picMkLst>
            <pc:docMk/>
            <pc:sldMk cId="660467403" sldId="273"/>
            <ac:picMk id="3074" creationId="{BA2297C8-D50B-0F92-8D1C-99D6DFA3315D}"/>
          </ac:picMkLst>
        </pc:picChg>
      </pc:sldChg>
      <pc:sldChg chg="addSp delSp modSp add mod ord">
        <pc:chgData name="XuMingle" userId="6accb246-f179-42e5-8cc4-2c1a8de5b234" providerId="ADAL" clId="{AB3F7F82-2965-4358-9B20-2F5380C7302D}" dt="2023-08-17T14:07:12.161" v="5508" actId="465"/>
        <pc:sldMkLst>
          <pc:docMk/>
          <pc:sldMk cId="1659344925" sldId="274"/>
        </pc:sldMkLst>
        <pc:spChg chg="mod">
          <ac:chgData name="XuMingle" userId="6accb246-f179-42e5-8cc4-2c1a8de5b234" providerId="ADAL" clId="{AB3F7F82-2965-4358-9B20-2F5380C7302D}" dt="2023-08-17T14:02:49.777" v="4953" actId="20577"/>
          <ac:spMkLst>
            <pc:docMk/>
            <pc:sldMk cId="1659344925" sldId="274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4:03:32.724" v="5087" actId="20577"/>
          <ac:spMkLst>
            <pc:docMk/>
            <pc:sldMk cId="1659344925" sldId="274"/>
            <ac:spMk id="5" creationId="{941372EC-902A-7349-0E56-7392D5AB7122}"/>
          </ac:spMkLst>
        </pc:spChg>
        <pc:spChg chg="del">
          <ac:chgData name="XuMingle" userId="6accb246-f179-42e5-8cc4-2c1a8de5b234" providerId="ADAL" clId="{AB3F7F82-2965-4358-9B20-2F5380C7302D}" dt="2023-08-17T14:04:48.284" v="5305" actId="478"/>
          <ac:spMkLst>
            <pc:docMk/>
            <pc:sldMk cId="1659344925" sldId="274"/>
            <ac:spMk id="8" creationId="{B033A2C4-0027-D3C7-8632-0ECAC02B5E11}"/>
          </ac:spMkLst>
        </pc:spChg>
        <pc:spChg chg="mod">
          <ac:chgData name="XuMingle" userId="6accb246-f179-42e5-8cc4-2c1a8de5b234" providerId="ADAL" clId="{AB3F7F82-2965-4358-9B20-2F5380C7302D}" dt="2023-08-17T14:07:12.161" v="5508" actId="465"/>
          <ac:spMkLst>
            <pc:docMk/>
            <pc:sldMk cId="1659344925" sldId="274"/>
            <ac:spMk id="9" creationId="{2E1AFED1-BB48-D26F-8DC9-ADF4706F6DDC}"/>
          </ac:spMkLst>
        </pc:spChg>
        <pc:spChg chg="mod">
          <ac:chgData name="XuMingle" userId="6accb246-f179-42e5-8cc4-2c1a8de5b234" providerId="ADAL" clId="{AB3F7F82-2965-4358-9B20-2F5380C7302D}" dt="2023-08-17T14:06:39.757" v="5505" actId="20577"/>
          <ac:spMkLst>
            <pc:docMk/>
            <pc:sldMk cId="1659344925" sldId="274"/>
            <ac:spMk id="10" creationId="{3FFC3729-4FB3-A92B-1B57-8A044351BE4F}"/>
          </ac:spMkLst>
        </pc:spChg>
        <pc:spChg chg="del">
          <ac:chgData name="XuMingle" userId="6accb246-f179-42e5-8cc4-2c1a8de5b234" providerId="ADAL" clId="{AB3F7F82-2965-4358-9B20-2F5380C7302D}" dt="2023-08-17T14:05:59.313" v="5474" actId="478"/>
          <ac:spMkLst>
            <pc:docMk/>
            <pc:sldMk cId="1659344925" sldId="274"/>
            <ac:spMk id="13" creationId="{BDC26544-052C-94E3-C231-AD98FB4D1567}"/>
          </ac:spMkLst>
        </pc:spChg>
        <pc:graphicFrameChg chg="del">
          <ac:chgData name="XuMingle" userId="6accb246-f179-42e5-8cc4-2c1a8de5b234" providerId="ADAL" clId="{AB3F7F82-2965-4358-9B20-2F5380C7302D}" dt="2023-08-17T14:03:49.401" v="5112" actId="478"/>
          <ac:graphicFrameMkLst>
            <pc:docMk/>
            <pc:sldMk cId="1659344925" sldId="274"/>
            <ac:graphicFrameMk id="12" creationId="{E169FFE8-FB19-4B2A-AE36-D3D0BBEA487F}"/>
          </ac:graphicFrameMkLst>
        </pc:graphicFrameChg>
        <pc:picChg chg="del">
          <ac:chgData name="XuMingle" userId="6accb246-f179-42e5-8cc4-2c1a8de5b234" providerId="ADAL" clId="{AB3F7F82-2965-4358-9B20-2F5380C7302D}" dt="2023-08-17T14:01:26.154" v="4930" actId="478"/>
          <ac:picMkLst>
            <pc:docMk/>
            <pc:sldMk cId="1659344925" sldId="274"/>
            <ac:picMk id="6" creationId="{27F1D863-6146-6D01-DDB0-708E4AA6FC65}"/>
          </ac:picMkLst>
        </pc:picChg>
        <pc:picChg chg="add mod modCrop">
          <ac:chgData name="XuMingle" userId="6accb246-f179-42e5-8cc4-2c1a8de5b234" providerId="ADAL" clId="{AB3F7F82-2965-4358-9B20-2F5380C7302D}" dt="2023-08-17T14:01:35.933" v="4934" actId="1076"/>
          <ac:picMkLst>
            <pc:docMk/>
            <pc:sldMk cId="1659344925" sldId="274"/>
            <ac:picMk id="7" creationId="{594C0ABB-C26A-0DB4-9396-21301CB6A800}"/>
          </ac:picMkLst>
        </pc:picChg>
        <pc:picChg chg="add mod">
          <ac:chgData name="XuMingle" userId="6accb246-f179-42e5-8cc4-2c1a8de5b234" providerId="ADAL" clId="{AB3F7F82-2965-4358-9B20-2F5380C7302D}" dt="2023-08-17T14:06:56.663" v="5507" actId="1076"/>
          <ac:picMkLst>
            <pc:docMk/>
            <pc:sldMk cId="1659344925" sldId="274"/>
            <ac:picMk id="14" creationId="{4CFCC1FD-F41E-81C5-2377-051EFCED5FE1}"/>
          </ac:picMkLst>
        </pc:picChg>
      </pc:sldChg>
      <pc:sldChg chg="addSp delSp modSp add mod">
        <pc:chgData name="XuMingle" userId="6accb246-f179-42e5-8cc4-2c1a8de5b234" providerId="ADAL" clId="{AB3F7F82-2965-4358-9B20-2F5380C7302D}" dt="2023-08-17T14:13:43.132" v="6018" actId="20577"/>
        <pc:sldMkLst>
          <pc:docMk/>
          <pc:sldMk cId="842483396" sldId="275"/>
        </pc:sldMkLst>
        <pc:spChg chg="mod">
          <ac:chgData name="XuMingle" userId="6accb246-f179-42e5-8cc4-2c1a8de5b234" providerId="ADAL" clId="{AB3F7F82-2965-4358-9B20-2F5380C7302D}" dt="2023-08-17T14:09:19.177" v="5532" actId="20577"/>
          <ac:spMkLst>
            <pc:docMk/>
            <pc:sldMk cId="842483396" sldId="275"/>
            <ac:spMk id="2" creationId="{66DD7098-8622-04B0-BFDD-6B15BFD03244}"/>
          </ac:spMkLst>
        </pc:spChg>
        <pc:spChg chg="mod">
          <ac:chgData name="XuMingle" userId="6accb246-f179-42e5-8cc4-2c1a8de5b234" providerId="ADAL" clId="{AB3F7F82-2965-4358-9B20-2F5380C7302D}" dt="2023-08-17T14:10:16.158" v="5679" actId="207"/>
          <ac:spMkLst>
            <pc:docMk/>
            <pc:sldMk cId="842483396" sldId="275"/>
            <ac:spMk id="5" creationId="{941372EC-902A-7349-0E56-7392D5AB7122}"/>
          </ac:spMkLst>
        </pc:spChg>
        <pc:spChg chg="mod">
          <ac:chgData name="XuMingle" userId="6accb246-f179-42e5-8cc4-2c1a8de5b234" providerId="ADAL" clId="{AB3F7F82-2965-4358-9B20-2F5380C7302D}" dt="2023-08-17T14:11:45.422" v="5921" actId="207"/>
          <ac:spMkLst>
            <pc:docMk/>
            <pc:sldMk cId="842483396" sldId="275"/>
            <ac:spMk id="9" creationId="{2E1AFED1-BB48-D26F-8DC9-ADF4706F6DDC}"/>
          </ac:spMkLst>
        </pc:spChg>
        <pc:spChg chg="mod">
          <ac:chgData name="XuMingle" userId="6accb246-f179-42e5-8cc4-2c1a8de5b234" providerId="ADAL" clId="{AB3F7F82-2965-4358-9B20-2F5380C7302D}" dt="2023-08-17T14:13:43.132" v="6018" actId="20577"/>
          <ac:spMkLst>
            <pc:docMk/>
            <pc:sldMk cId="842483396" sldId="275"/>
            <ac:spMk id="10" creationId="{3FFC3729-4FB3-A92B-1B57-8A044351BE4F}"/>
          </ac:spMkLst>
        </pc:spChg>
        <pc:picChg chg="add mod">
          <ac:chgData name="XuMingle" userId="6accb246-f179-42e5-8cc4-2c1a8de5b234" providerId="ADAL" clId="{AB3F7F82-2965-4358-9B20-2F5380C7302D}" dt="2023-08-17T14:09:10.613" v="5515" actId="1076"/>
          <ac:picMkLst>
            <pc:docMk/>
            <pc:sldMk cId="842483396" sldId="275"/>
            <ac:picMk id="6" creationId="{D8F9D1C5-90CB-305A-1129-8ED4E5C23AEC}"/>
          </ac:picMkLst>
        </pc:picChg>
        <pc:picChg chg="del">
          <ac:chgData name="XuMingle" userId="6accb246-f179-42e5-8cc4-2c1a8de5b234" providerId="ADAL" clId="{AB3F7F82-2965-4358-9B20-2F5380C7302D}" dt="2023-08-17T14:09:04.022" v="5510" actId="478"/>
          <ac:picMkLst>
            <pc:docMk/>
            <pc:sldMk cId="842483396" sldId="275"/>
            <ac:picMk id="7" creationId="{594C0ABB-C26A-0DB4-9396-21301CB6A800}"/>
          </ac:picMkLst>
        </pc:picChg>
        <pc:picChg chg="del">
          <ac:chgData name="XuMingle" userId="6accb246-f179-42e5-8cc4-2c1a8de5b234" providerId="ADAL" clId="{AB3F7F82-2965-4358-9B20-2F5380C7302D}" dt="2023-08-17T14:11:48.785" v="5923" actId="478"/>
          <ac:picMkLst>
            <pc:docMk/>
            <pc:sldMk cId="842483396" sldId="275"/>
            <ac:picMk id="14" creationId="{4CFCC1FD-F41E-81C5-2377-051EFCED5FE1}"/>
          </ac:picMkLst>
        </pc:picChg>
      </pc:sldChg>
      <pc:sldChg chg="modSp new mod">
        <pc:chgData name="XuMingle" userId="6accb246-f179-42e5-8cc4-2c1a8de5b234" providerId="ADAL" clId="{AB3F7F82-2965-4358-9B20-2F5380C7302D}" dt="2023-08-17T14:26:08.259" v="6897" actId="20577"/>
        <pc:sldMkLst>
          <pc:docMk/>
          <pc:sldMk cId="2897903408" sldId="276"/>
        </pc:sldMkLst>
        <pc:spChg chg="mod">
          <ac:chgData name="XuMingle" userId="6accb246-f179-42e5-8cc4-2c1a8de5b234" providerId="ADAL" clId="{AB3F7F82-2965-4358-9B20-2F5380C7302D}" dt="2023-08-17T14:21:30.641" v="6613" actId="20577"/>
          <ac:spMkLst>
            <pc:docMk/>
            <pc:sldMk cId="2897903408" sldId="276"/>
            <ac:spMk id="2" creationId="{4DEB20FA-5D0F-4A65-B986-6298C1AECBC6}"/>
          </ac:spMkLst>
        </pc:spChg>
        <pc:spChg chg="mod">
          <ac:chgData name="XuMingle" userId="6accb246-f179-42e5-8cc4-2c1a8de5b234" providerId="ADAL" clId="{AB3F7F82-2965-4358-9B20-2F5380C7302D}" dt="2023-08-17T14:26:08.259" v="6897" actId="20577"/>
          <ac:spMkLst>
            <pc:docMk/>
            <pc:sldMk cId="2897903408" sldId="276"/>
            <ac:spMk id="5" creationId="{7ADF1E11-D7D8-7522-4772-2767B0FEFE97}"/>
          </ac:spMkLst>
        </pc:spChg>
      </pc:sldChg>
      <pc:sldChg chg="addSp delSp modSp new mod">
        <pc:chgData name="XuMingle" userId="6accb246-f179-42e5-8cc4-2c1a8de5b234" providerId="ADAL" clId="{AB3F7F82-2965-4358-9B20-2F5380C7302D}" dt="2023-08-17T14:35:27.057" v="7196" actId="1076"/>
        <pc:sldMkLst>
          <pc:docMk/>
          <pc:sldMk cId="1443986532" sldId="277"/>
        </pc:sldMkLst>
        <pc:spChg chg="mod">
          <ac:chgData name="XuMingle" userId="6accb246-f179-42e5-8cc4-2c1a8de5b234" providerId="ADAL" clId="{AB3F7F82-2965-4358-9B20-2F5380C7302D}" dt="2023-08-17T14:35:27.057" v="7196" actId="1076"/>
          <ac:spMkLst>
            <pc:docMk/>
            <pc:sldMk cId="1443986532" sldId="277"/>
            <ac:spMk id="2" creationId="{96334D4A-EACD-FD7A-59C5-AE42BA6B80B0}"/>
          </ac:spMkLst>
        </pc:spChg>
        <pc:spChg chg="mod">
          <ac:chgData name="XuMingle" userId="6accb246-f179-42e5-8cc4-2c1a8de5b234" providerId="ADAL" clId="{AB3F7F82-2965-4358-9B20-2F5380C7302D}" dt="2023-08-17T14:35:07.742" v="7184" actId="27636"/>
          <ac:spMkLst>
            <pc:docMk/>
            <pc:sldMk cId="1443986532" sldId="277"/>
            <ac:spMk id="4" creationId="{9FA9D756-4620-B995-5FF5-582710BEB7C2}"/>
          </ac:spMkLst>
        </pc:spChg>
        <pc:spChg chg="add del mod">
          <ac:chgData name="XuMingle" userId="6accb246-f179-42e5-8cc4-2c1a8de5b234" providerId="ADAL" clId="{AB3F7F82-2965-4358-9B20-2F5380C7302D}" dt="2023-08-17T14:35:21.877" v="7194" actId="478"/>
          <ac:spMkLst>
            <pc:docMk/>
            <pc:sldMk cId="1443986532" sldId="277"/>
            <ac:spMk id="8" creationId="{1F1AC990-98D8-1761-009F-290EC05E7CC1}"/>
          </ac:spMkLst>
        </pc:spChg>
        <pc:picChg chg="add mod">
          <ac:chgData name="XuMingle" userId="6accb246-f179-42e5-8cc4-2c1a8de5b234" providerId="ADAL" clId="{AB3F7F82-2965-4358-9B20-2F5380C7302D}" dt="2023-08-17T14:35:27.057" v="7196" actId="1076"/>
          <ac:picMkLst>
            <pc:docMk/>
            <pc:sldMk cId="1443986532" sldId="277"/>
            <ac:picMk id="7" creationId="{AF026B42-FD9B-BF18-DB78-0ADE606FE9E1}"/>
          </ac:picMkLst>
        </pc:picChg>
      </pc:sldChg>
      <pc:sldChg chg="addSp delSp modSp new mod">
        <pc:chgData name="XuMingle" userId="6accb246-f179-42e5-8cc4-2c1a8de5b234" providerId="ADAL" clId="{AB3F7F82-2965-4358-9B20-2F5380C7302D}" dt="2023-08-18T00:03:42.065" v="11962" actId="14100"/>
        <pc:sldMkLst>
          <pc:docMk/>
          <pc:sldMk cId="4063451211" sldId="278"/>
        </pc:sldMkLst>
        <pc:spChg chg="add del">
          <ac:chgData name="XuMingle" userId="6accb246-f179-42e5-8cc4-2c1a8de5b234" providerId="ADAL" clId="{AB3F7F82-2965-4358-9B20-2F5380C7302D}" dt="2023-08-17T23:39:11.699" v="11358"/>
          <ac:spMkLst>
            <pc:docMk/>
            <pc:sldMk cId="4063451211" sldId="278"/>
            <ac:spMk id="2" creationId="{B73B58D1-1292-297D-5BF3-9576C465F53C}"/>
          </ac:spMkLst>
        </pc:spChg>
        <pc:spChg chg="mod">
          <ac:chgData name="XuMingle" userId="6accb246-f179-42e5-8cc4-2c1a8de5b234" providerId="ADAL" clId="{AB3F7F82-2965-4358-9B20-2F5380C7302D}" dt="2023-08-17T23:18:21.015" v="11266" actId="20577"/>
          <ac:spMkLst>
            <pc:docMk/>
            <pc:sldMk cId="4063451211" sldId="278"/>
            <ac:spMk id="4" creationId="{E7E69EF4-A42C-3BA1-370A-EEC8ACF9E4C5}"/>
          </ac:spMkLst>
        </pc:spChg>
        <pc:spChg chg="add del mod">
          <ac:chgData name="XuMingle" userId="6accb246-f179-42e5-8cc4-2c1a8de5b234" providerId="ADAL" clId="{AB3F7F82-2965-4358-9B20-2F5380C7302D}" dt="2023-08-17T23:42:10.773" v="11376"/>
          <ac:spMkLst>
            <pc:docMk/>
            <pc:sldMk cId="4063451211" sldId="278"/>
            <ac:spMk id="15" creationId="{11207048-47B7-1F05-803E-8F9D6CC53865}"/>
          </ac:spMkLst>
        </pc:spChg>
        <pc:spChg chg="add mod">
          <ac:chgData name="XuMingle" userId="6accb246-f179-42e5-8cc4-2c1a8de5b234" providerId="ADAL" clId="{AB3F7F82-2965-4358-9B20-2F5380C7302D}" dt="2023-08-18T00:03:42.065" v="11962" actId="14100"/>
          <ac:spMkLst>
            <pc:docMk/>
            <pc:sldMk cId="4063451211" sldId="278"/>
            <ac:spMk id="17" creationId="{6D148021-5784-6813-9327-13D3EE90611C}"/>
          </ac:spMkLst>
        </pc:spChg>
        <pc:spChg chg="add del mod">
          <ac:chgData name="XuMingle" userId="6accb246-f179-42e5-8cc4-2c1a8de5b234" providerId="ADAL" clId="{AB3F7F82-2965-4358-9B20-2F5380C7302D}" dt="2023-08-17T23:56:12.308" v="11837"/>
          <ac:spMkLst>
            <pc:docMk/>
            <pc:sldMk cId="4063451211" sldId="278"/>
            <ac:spMk id="21" creationId="{D90D6BB8-7C62-BA1D-387A-B0A118B4046C}"/>
          </ac:spMkLst>
        </pc:spChg>
        <pc:spChg chg="add del mod">
          <ac:chgData name="XuMingle" userId="6accb246-f179-42e5-8cc4-2c1a8de5b234" providerId="ADAL" clId="{AB3F7F82-2965-4358-9B20-2F5380C7302D}" dt="2023-08-17T23:56:32.326" v="11840"/>
          <ac:spMkLst>
            <pc:docMk/>
            <pc:sldMk cId="4063451211" sldId="278"/>
            <ac:spMk id="25" creationId="{14724A5C-E5F4-5796-16D2-4EAAFECA90ED}"/>
          </ac:spMkLst>
        </pc:spChg>
        <pc:grpChg chg="add del mod">
          <ac:chgData name="XuMingle" userId="6accb246-f179-42e5-8cc4-2c1a8de5b234" providerId="ADAL" clId="{AB3F7F82-2965-4358-9B20-2F5380C7302D}" dt="2023-08-17T23:49:32.452" v="11813" actId="165"/>
          <ac:grpSpMkLst>
            <pc:docMk/>
            <pc:sldMk cId="4063451211" sldId="278"/>
            <ac:grpSpMk id="11" creationId="{BD63575B-B064-0733-4D66-6B580705C50E}"/>
          </ac:grpSpMkLst>
        </pc:grpChg>
        <pc:grpChg chg="add mod">
          <ac:chgData name="XuMingle" userId="6accb246-f179-42e5-8cc4-2c1a8de5b234" providerId="ADAL" clId="{AB3F7F82-2965-4358-9B20-2F5380C7302D}" dt="2023-08-18T00:00:17.809" v="11859" actId="1035"/>
          <ac:grpSpMkLst>
            <pc:docMk/>
            <pc:sldMk cId="4063451211" sldId="278"/>
            <ac:grpSpMk id="19" creationId="{0FC20FAA-EF4E-272C-512A-54CC43A3B18A}"/>
          </ac:grpSpMkLst>
        </pc:grpChg>
        <pc:graphicFrameChg chg="add del mod">
          <ac:chgData name="XuMingle" userId="6accb246-f179-42e5-8cc4-2c1a8de5b234" providerId="ADAL" clId="{AB3F7F82-2965-4358-9B20-2F5380C7302D}" dt="2023-08-17T23:39:11.649" v="11357"/>
          <ac:graphicFrameMkLst>
            <pc:docMk/>
            <pc:sldMk cId="4063451211" sldId="278"/>
            <ac:graphicFrameMk id="12" creationId="{0A339C3E-477C-27A7-26AB-432437B90C46}"/>
          </ac:graphicFrameMkLst>
        </pc:graphicFrameChg>
        <pc:graphicFrameChg chg="add del mod modGraphic">
          <ac:chgData name="XuMingle" userId="6accb246-f179-42e5-8cc4-2c1a8de5b234" providerId="ADAL" clId="{AB3F7F82-2965-4358-9B20-2F5380C7302D}" dt="2023-08-17T23:42:04.052" v="11375" actId="478"/>
          <ac:graphicFrameMkLst>
            <pc:docMk/>
            <pc:sldMk cId="4063451211" sldId="278"/>
            <ac:graphicFrameMk id="13" creationId="{C7265654-DCE5-2336-EF5B-AD6BCFEB6E8D}"/>
          </ac:graphicFrameMkLst>
        </pc:graphicFrameChg>
        <pc:graphicFrameChg chg="add del mod modGraphic">
          <ac:chgData name="XuMingle" userId="6accb246-f179-42e5-8cc4-2c1a8de5b234" providerId="ADAL" clId="{AB3F7F82-2965-4358-9B20-2F5380C7302D}" dt="2023-08-17T23:56:04.486" v="11828" actId="478"/>
          <ac:graphicFrameMkLst>
            <pc:docMk/>
            <pc:sldMk cId="4063451211" sldId="278"/>
            <ac:graphicFrameMk id="16" creationId="{B3351F10-0F95-C586-8709-005472A048FC}"/>
          </ac:graphicFrameMkLst>
        </pc:graphicFrameChg>
        <pc:graphicFrameChg chg="add del mod">
          <ac:chgData name="XuMingle" userId="6accb246-f179-42e5-8cc4-2c1a8de5b234" providerId="ADAL" clId="{AB3F7F82-2965-4358-9B20-2F5380C7302D}" dt="2023-08-17T23:56:12.255" v="11836"/>
          <ac:graphicFrameMkLst>
            <pc:docMk/>
            <pc:sldMk cId="4063451211" sldId="278"/>
            <ac:graphicFrameMk id="22" creationId="{F8ACC61B-09C4-1EFF-FDF6-EE9783638851}"/>
          </ac:graphicFrameMkLst>
        </pc:graphicFrameChg>
        <pc:graphicFrameChg chg="add del mod">
          <ac:chgData name="XuMingle" userId="6accb246-f179-42e5-8cc4-2c1a8de5b234" providerId="ADAL" clId="{AB3F7F82-2965-4358-9B20-2F5380C7302D}" dt="2023-08-17T23:56:19.884" v="11839" actId="478"/>
          <ac:graphicFrameMkLst>
            <pc:docMk/>
            <pc:sldMk cId="4063451211" sldId="278"/>
            <ac:graphicFrameMk id="23" creationId="{694BC2A5-D67F-436C-9AA3-811716B97036}"/>
          </ac:graphicFrameMkLst>
        </pc:graphicFrameChg>
        <pc:graphicFrameChg chg="add mod ord modGraphic">
          <ac:chgData name="XuMingle" userId="6accb246-f179-42e5-8cc4-2c1a8de5b234" providerId="ADAL" clId="{AB3F7F82-2965-4358-9B20-2F5380C7302D}" dt="2023-08-18T00:00:44.973" v="11860"/>
          <ac:graphicFrameMkLst>
            <pc:docMk/>
            <pc:sldMk cId="4063451211" sldId="278"/>
            <ac:graphicFrameMk id="26" creationId="{04256C0A-F8E0-B228-BB79-0B2C8EB9EAE4}"/>
          </ac:graphicFrameMkLst>
        </pc:graphicFrameChg>
        <pc:picChg chg="add mod topLvl modCrop">
          <ac:chgData name="XuMingle" userId="6accb246-f179-42e5-8cc4-2c1a8de5b234" providerId="ADAL" clId="{AB3F7F82-2965-4358-9B20-2F5380C7302D}" dt="2023-08-17T23:50:03.048" v="11822" actId="164"/>
          <ac:picMkLst>
            <pc:docMk/>
            <pc:sldMk cId="4063451211" sldId="278"/>
            <ac:picMk id="7" creationId="{BDACAB3F-040C-C127-A7A9-646C006DE2C9}"/>
          </ac:picMkLst>
        </pc:picChg>
        <pc:picChg chg="add del mod">
          <ac:chgData name="XuMingle" userId="6accb246-f179-42e5-8cc4-2c1a8de5b234" providerId="ADAL" clId="{AB3F7F82-2965-4358-9B20-2F5380C7302D}" dt="2023-08-17T23:31:50.818" v="11321" actId="21"/>
          <ac:picMkLst>
            <pc:docMk/>
            <pc:sldMk cId="4063451211" sldId="278"/>
            <ac:picMk id="9" creationId="{E834F8F7-0EBE-A20F-4D71-AAE681F067CC}"/>
          </ac:picMkLst>
        </pc:picChg>
        <pc:picChg chg="add mod topLvl modCrop">
          <ac:chgData name="XuMingle" userId="6accb246-f179-42e5-8cc4-2c1a8de5b234" providerId="ADAL" clId="{AB3F7F82-2965-4358-9B20-2F5380C7302D}" dt="2023-08-17T23:50:03.048" v="11822" actId="164"/>
          <ac:picMkLst>
            <pc:docMk/>
            <pc:sldMk cId="4063451211" sldId="278"/>
            <ac:picMk id="10" creationId="{F31E3875-1D31-BF32-C9D5-BF3DD5698B0D}"/>
          </ac:picMkLst>
        </pc:picChg>
        <pc:picChg chg="add mod modCrop">
          <ac:chgData name="XuMingle" userId="6accb246-f179-42e5-8cc4-2c1a8de5b234" providerId="ADAL" clId="{AB3F7F82-2965-4358-9B20-2F5380C7302D}" dt="2023-08-17T23:50:03.048" v="11822" actId="164"/>
          <ac:picMkLst>
            <pc:docMk/>
            <pc:sldMk cId="4063451211" sldId="278"/>
            <ac:picMk id="18" creationId="{E6E46AA0-A921-A4CB-B45E-C50E887C8F2F}"/>
          </ac:picMkLst>
        </pc:picChg>
        <pc:picChg chg="add del mod">
          <ac:chgData name="XuMingle" userId="6accb246-f179-42e5-8cc4-2c1a8de5b234" providerId="ADAL" clId="{AB3F7F82-2965-4358-9B20-2F5380C7302D}" dt="2023-08-17T23:19:06.613" v="11269" actId="21"/>
          <ac:picMkLst>
            <pc:docMk/>
            <pc:sldMk cId="4063451211" sldId="278"/>
            <ac:picMk id="4098" creationId="{101FA1DE-4A7E-6A3A-646C-79932DB5AF2D}"/>
          </ac:picMkLst>
        </pc:picChg>
      </pc:sldChg>
      <pc:sldChg chg="modSp new mod">
        <pc:chgData name="XuMingle" userId="6accb246-f179-42e5-8cc4-2c1a8de5b234" providerId="ADAL" clId="{AB3F7F82-2965-4358-9B20-2F5380C7302D}" dt="2023-08-18T00:58:01.084" v="14151" actId="20577"/>
        <pc:sldMkLst>
          <pc:docMk/>
          <pc:sldMk cId="2555539105" sldId="279"/>
        </pc:sldMkLst>
        <pc:spChg chg="mod">
          <ac:chgData name="XuMingle" userId="6accb246-f179-42e5-8cc4-2c1a8de5b234" providerId="ADAL" clId="{AB3F7F82-2965-4358-9B20-2F5380C7302D}" dt="2023-08-18T00:58:01.084" v="14151" actId="20577"/>
          <ac:spMkLst>
            <pc:docMk/>
            <pc:sldMk cId="2555539105" sldId="279"/>
            <ac:spMk id="2" creationId="{F1EE3E3C-734E-29CD-E2B6-D50CC3BFDC0C}"/>
          </ac:spMkLst>
        </pc:spChg>
        <pc:spChg chg="mod">
          <ac:chgData name="XuMingle" userId="6accb246-f179-42e5-8cc4-2c1a8de5b234" providerId="ADAL" clId="{AB3F7F82-2965-4358-9B20-2F5380C7302D}" dt="2023-08-18T00:52:53.602" v="13682" actId="20577"/>
          <ac:spMkLst>
            <pc:docMk/>
            <pc:sldMk cId="2555539105" sldId="279"/>
            <ac:spMk id="4" creationId="{DDA1D029-EA75-7D79-D143-712727F02638}"/>
          </ac:spMkLst>
        </pc:spChg>
      </pc:sldChg>
      <pc:sldChg chg="addSp modSp new mod">
        <pc:chgData name="XuMingle" userId="6accb246-f179-42e5-8cc4-2c1a8de5b234" providerId="ADAL" clId="{AB3F7F82-2965-4358-9B20-2F5380C7302D}" dt="2023-08-17T14:35:45.910" v="7204" actId="1076"/>
        <pc:sldMkLst>
          <pc:docMk/>
          <pc:sldMk cId="3271984516" sldId="280"/>
        </pc:sldMkLst>
        <pc:spChg chg="mod">
          <ac:chgData name="XuMingle" userId="6accb246-f179-42e5-8cc4-2c1a8de5b234" providerId="ADAL" clId="{AB3F7F82-2965-4358-9B20-2F5380C7302D}" dt="2023-08-17T14:35:36.779" v="7197" actId="21"/>
          <ac:spMkLst>
            <pc:docMk/>
            <pc:sldMk cId="3271984516" sldId="280"/>
            <ac:spMk id="2" creationId="{1E625C65-4FBA-91AC-C98E-83B0AA7DC6FA}"/>
          </ac:spMkLst>
        </pc:spChg>
        <pc:spChg chg="mod">
          <ac:chgData name="XuMingle" userId="6accb246-f179-42e5-8cc4-2c1a8de5b234" providerId="ADAL" clId="{AB3F7F82-2965-4358-9B20-2F5380C7302D}" dt="2023-08-17T14:35:38.728" v="7201" actId="27636"/>
          <ac:spMkLst>
            <pc:docMk/>
            <pc:sldMk cId="3271984516" sldId="280"/>
            <ac:spMk id="4" creationId="{B5301390-7543-4A91-4970-1068024BFB6C}"/>
          </ac:spMkLst>
        </pc:spChg>
        <pc:grpChg chg="add mod">
          <ac:chgData name="XuMingle" userId="6accb246-f179-42e5-8cc4-2c1a8de5b234" providerId="ADAL" clId="{AB3F7F82-2965-4358-9B20-2F5380C7302D}" dt="2023-08-17T14:34:30.131" v="7178" actId="164"/>
          <ac:grpSpMkLst>
            <pc:docMk/>
            <pc:sldMk cId="3271984516" sldId="280"/>
            <ac:grpSpMk id="10" creationId="{0090255A-457B-AEB5-675F-E48D348091D9}"/>
          </ac:grpSpMkLst>
        </pc:grpChg>
        <pc:picChg chg="add mod">
          <ac:chgData name="XuMingle" userId="6accb246-f179-42e5-8cc4-2c1a8de5b234" providerId="ADAL" clId="{AB3F7F82-2965-4358-9B20-2F5380C7302D}" dt="2023-08-17T14:35:45.910" v="7204" actId="1076"/>
          <ac:picMkLst>
            <pc:docMk/>
            <pc:sldMk cId="3271984516" sldId="280"/>
            <ac:picMk id="7" creationId="{F083D19C-44DC-D22A-58ED-0BD268D0F762}"/>
          </ac:picMkLst>
        </pc:picChg>
        <pc:picChg chg="add mod">
          <ac:chgData name="XuMingle" userId="6accb246-f179-42e5-8cc4-2c1a8de5b234" providerId="ADAL" clId="{AB3F7F82-2965-4358-9B20-2F5380C7302D}" dt="2023-08-17T14:35:45.910" v="7204" actId="1076"/>
          <ac:picMkLst>
            <pc:docMk/>
            <pc:sldMk cId="3271984516" sldId="280"/>
            <ac:picMk id="9" creationId="{6A8C3F03-9A10-8CC6-8FF1-18B3D715BFD8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14:46:36.825" v="7336" actId="1076"/>
        <pc:sldMkLst>
          <pc:docMk/>
          <pc:sldMk cId="2143556768" sldId="281"/>
        </pc:sldMkLst>
        <pc:spChg chg="add del mod">
          <ac:chgData name="XuMingle" userId="6accb246-f179-42e5-8cc4-2c1a8de5b234" providerId="ADAL" clId="{AB3F7F82-2965-4358-9B20-2F5380C7302D}" dt="2023-08-17T14:46:33.430" v="7335" actId="20577"/>
          <ac:spMkLst>
            <pc:docMk/>
            <pc:sldMk cId="2143556768" sldId="281"/>
            <ac:spMk id="2" creationId="{DF686A0C-2833-86A8-74B1-8109B39A953B}"/>
          </ac:spMkLst>
        </pc:spChg>
        <pc:spChg chg="mod">
          <ac:chgData name="XuMingle" userId="6accb246-f179-42e5-8cc4-2c1a8de5b234" providerId="ADAL" clId="{AB3F7F82-2965-4358-9B20-2F5380C7302D}" dt="2023-08-17T14:36:23.820" v="7231" actId="20577"/>
          <ac:spMkLst>
            <pc:docMk/>
            <pc:sldMk cId="2143556768" sldId="281"/>
            <ac:spMk id="4" creationId="{88389FDA-B6D7-576B-B274-FEAA3DFF4F9E}"/>
          </ac:spMkLst>
        </pc:spChg>
        <pc:graphicFrameChg chg="add mod modGraphic">
          <ac:chgData name="XuMingle" userId="6accb246-f179-42e5-8cc4-2c1a8de5b234" providerId="ADAL" clId="{AB3F7F82-2965-4358-9B20-2F5380C7302D}" dt="2023-08-17T14:44:56.573" v="7273" actId="27116"/>
          <ac:graphicFrameMkLst>
            <pc:docMk/>
            <pc:sldMk cId="2143556768" sldId="281"/>
            <ac:graphicFrameMk id="9" creationId="{379C3484-477C-46A0-9141-C05EFE788DA8}"/>
          </ac:graphicFrameMkLst>
        </pc:graphicFrameChg>
        <pc:graphicFrameChg chg="add mod modGraphic">
          <ac:chgData name="XuMingle" userId="6accb246-f179-42e5-8cc4-2c1a8de5b234" providerId="ADAL" clId="{AB3F7F82-2965-4358-9B20-2F5380C7302D}" dt="2023-08-17T14:44:59.014" v="7274" actId="27116"/>
          <ac:graphicFrameMkLst>
            <pc:docMk/>
            <pc:sldMk cId="2143556768" sldId="281"/>
            <ac:graphicFrameMk id="11" creationId="{F2ECEF63-5546-CFAF-A941-E484A08D6DE4}"/>
          </ac:graphicFrameMkLst>
        </pc:graphicFrameChg>
        <pc:graphicFrameChg chg="add mod modGraphic">
          <ac:chgData name="XuMingle" userId="6accb246-f179-42e5-8cc4-2c1a8de5b234" providerId="ADAL" clId="{AB3F7F82-2965-4358-9B20-2F5380C7302D}" dt="2023-08-17T14:44:47.790" v="7272" actId="14100"/>
          <ac:graphicFrameMkLst>
            <pc:docMk/>
            <pc:sldMk cId="2143556768" sldId="281"/>
            <ac:graphicFrameMk id="13" creationId="{1C13E0B1-E701-1B2C-BEB3-C3C77F137F30}"/>
          </ac:graphicFrameMkLst>
        </pc:graphicFrameChg>
        <pc:picChg chg="add mod">
          <ac:chgData name="XuMingle" userId="6accb246-f179-42e5-8cc4-2c1a8de5b234" providerId="ADAL" clId="{AB3F7F82-2965-4358-9B20-2F5380C7302D}" dt="2023-08-17T14:46:36.825" v="7336" actId="1076"/>
          <ac:picMkLst>
            <pc:docMk/>
            <pc:sldMk cId="2143556768" sldId="281"/>
            <ac:picMk id="7" creationId="{E5BF6269-BA3D-41C0-AD10-DBAE6C3C5803}"/>
          </ac:picMkLst>
        </pc:picChg>
      </pc:sldChg>
      <pc:sldChg chg="addSp modSp new mod">
        <pc:chgData name="XuMingle" userId="6accb246-f179-42e5-8cc4-2c1a8de5b234" providerId="ADAL" clId="{AB3F7F82-2965-4358-9B20-2F5380C7302D}" dt="2023-08-17T14:45:47.650" v="7277" actId="2711"/>
        <pc:sldMkLst>
          <pc:docMk/>
          <pc:sldMk cId="2310343919" sldId="282"/>
        </pc:sldMkLst>
        <pc:spChg chg="mod">
          <ac:chgData name="XuMingle" userId="6accb246-f179-42e5-8cc4-2c1a8de5b234" providerId="ADAL" clId="{AB3F7F82-2965-4358-9B20-2F5380C7302D}" dt="2023-08-17T14:45:47.650" v="7277" actId="2711"/>
          <ac:spMkLst>
            <pc:docMk/>
            <pc:sldMk cId="2310343919" sldId="282"/>
            <ac:spMk id="4" creationId="{3BB09678-65EB-4840-D480-D8A530C82442}"/>
          </ac:spMkLst>
        </pc:spChg>
        <pc:picChg chg="add mod">
          <ac:chgData name="XuMingle" userId="6accb246-f179-42e5-8cc4-2c1a8de5b234" providerId="ADAL" clId="{AB3F7F82-2965-4358-9B20-2F5380C7302D}" dt="2023-08-17T14:43:09.645" v="7243" actId="14100"/>
          <ac:picMkLst>
            <pc:docMk/>
            <pc:sldMk cId="2310343919" sldId="282"/>
            <ac:picMk id="7" creationId="{5B424E6D-C7F4-5518-A426-3CDDFC5FA2DF}"/>
          </ac:picMkLst>
        </pc:picChg>
      </pc:sldChg>
      <pc:sldChg chg="new del">
        <pc:chgData name="XuMingle" userId="6accb246-f179-42e5-8cc4-2c1a8de5b234" providerId="ADAL" clId="{AB3F7F82-2965-4358-9B20-2F5380C7302D}" dt="2023-08-17T14:41:45.724" v="7233" actId="47"/>
        <pc:sldMkLst>
          <pc:docMk/>
          <pc:sldMk cId="2815499696" sldId="282"/>
        </pc:sldMkLst>
      </pc:sldChg>
      <pc:sldChg chg="addSp modSp new mod">
        <pc:chgData name="XuMingle" userId="6accb246-f179-42e5-8cc4-2c1a8de5b234" providerId="ADAL" clId="{AB3F7F82-2965-4358-9B20-2F5380C7302D}" dt="2023-08-17T14:45:35.564" v="7275" actId="2711"/>
        <pc:sldMkLst>
          <pc:docMk/>
          <pc:sldMk cId="213123445" sldId="283"/>
        </pc:sldMkLst>
        <pc:spChg chg="mod">
          <ac:chgData name="XuMingle" userId="6accb246-f179-42e5-8cc4-2c1a8de5b234" providerId="ADAL" clId="{AB3F7F82-2965-4358-9B20-2F5380C7302D}" dt="2023-08-17T14:45:35.564" v="7275" actId="2711"/>
          <ac:spMkLst>
            <pc:docMk/>
            <pc:sldMk cId="213123445" sldId="283"/>
            <ac:spMk id="4" creationId="{9F919713-9F3F-B23B-9B9B-E892084C2F82}"/>
          </ac:spMkLst>
        </pc:spChg>
        <pc:picChg chg="add mod">
          <ac:chgData name="XuMingle" userId="6accb246-f179-42e5-8cc4-2c1a8de5b234" providerId="ADAL" clId="{AB3F7F82-2965-4358-9B20-2F5380C7302D}" dt="2023-08-17T14:42:20.706" v="7240" actId="1076"/>
          <ac:picMkLst>
            <pc:docMk/>
            <pc:sldMk cId="213123445" sldId="283"/>
            <ac:picMk id="7" creationId="{A7C01183-8FD1-4A92-CD6B-92521BAC1B04}"/>
          </ac:picMkLst>
        </pc:picChg>
      </pc:sldChg>
      <pc:sldChg chg="addSp modSp new mod">
        <pc:chgData name="XuMingle" userId="6accb246-f179-42e5-8cc4-2c1a8de5b234" providerId="ADAL" clId="{AB3F7F82-2965-4358-9B20-2F5380C7302D}" dt="2023-08-17T14:45:42.913" v="7276" actId="2711"/>
        <pc:sldMkLst>
          <pc:docMk/>
          <pc:sldMk cId="779795388" sldId="284"/>
        </pc:sldMkLst>
        <pc:spChg chg="mod">
          <ac:chgData name="XuMingle" userId="6accb246-f179-42e5-8cc4-2c1a8de5b234" providerId="ADAL" clId="{AB3F7F82-2965-4358-9B20-2F5380C7302D}" dt="2023-08-17T14:45:42.913" v="7276" actId="2711"/>
          <ac:spMkLst>
            <pc:docMk/>
            <pc:sldMk cId="779795388" sldId="284"/>
            <ac:spMk id="4" creationId="{07F77B65-339C-7844-AE2E-E56EFEBA131F}"/>
          </ac:spMkLst>
        </pc:spChg>
        <pc:picChg chg="add">
          <ac:chgData name="XuMingle" userId="6accb246-f179-42e5-8cc4-2c1a8de5b234" providerId="ADAL" clId="{AB3F7F82-2965-4358-9B20-2F5380C7302D}" dt="2023-08-17T14:43:02.784" v="7242" actId="22"/>
          <ac:picMkLst>
            <pc:docMk/>
            <pc:sldMk cId="779795388" sldId="284"/>
            <ac:picMk id="7" creationId="{D7EBFDC3-9C14-52E5-D303-01679B1FC715}"/>
          </ac:picMkLst>
        </pc:picChg>
      </pc:sldChg>
      <pc:sldChg chg="addSp modSp new mod">
        <pc:chgData name="XuMingle" userId="6accb246-f179-42e5-8cc4-2c1a8de5b234" providerId="ADAL" clId="{AB3F7F82-2965-4358-9B20-2F5380C7302D}" dt="2023-08-17T14:52:57.984" v="7594" actId="207"/>
        <pc:sldMkLst>
          <pc:docMk/>
          <pc:sldMk cId="3341337171" sldId="285"/>
        </pc:sldMkLst>
        <pc:spChg chg="mod">
          <ac:chgData name="XuMingle" userId="6accb246-f179-42e5-8cc4-2c1a8de5b234" providerId="ADAL" clId="{AB3F7F82-2965-4358-9B20-2F5380C7302D}" dt="2023-08-17T14:51:56.136" v="7535" actId="14100"/>
          <ac:spMkLst>
            <pc:docMk/>
            <pc:sldMk cId="3341337171" sldId="285"/>
            <ac:spMk id="2" creationId="{D04B6701-402C-7DBA-90B5-ACA782175C32}"/>
          </ac:spMkLst>
        </pc:spChg>
        <pc:spChg chg="mod">
          <ac:chgData name="XuMingle" userId="6accb246-f179-42e5-8cc4-2c1a8de5b234" providerId="ADAL" clId="{AB3F7F82-2965-4358-9B20-2F5380C7302D}" dt="2023-08-17T14:48:22.473" v="7358" actId="20577"/>
          <ac:spMkLst>
            <pc:docMk/>
            <pc:sldMk cId="3341337171" sldId="285"/>
            <ac:spMk id="4" creationId="{B0768F95-AB8C-0B4C-F97B-59228EAAED38}"/>
          </ac:spMkLst>
        </pc:spChg>
        <pc:spChg chg="add mod">
          <ac:chgData name="XuMingle" userId="6accb246-f179-42e5-8cc4-2c1a8de5b234" providerId="ADAL" clId="{AB3F7F82-2965-4358-9B20-2F5380C7302D}" dt="2023-08-17T14:51:59.390" v="7537" actId="1076"/>
          <ac:spMkLst>
            <pc:docMk/>
            <pc:sldMk cId="3341337171" sldId="285"/>
            <ac:spMk id="9" creationId="{C32015A1-D494-4A00-98D6-6DCFE7C6C9E5}"/>
          </ac:spMkLst>
        </pc:spChg>
        <pc:spChg chg="add mod">
          <ac:chgData name="XuMingle" userId="6accb246-f179-42e5-8cc4-2c1a8de5b234" providerId="ADAL" clId="{AB3F7F82-2965-4358-9B20-2F5380C7302D}" dt="2023-08-17T14:52:57.984" v="7594" actId="207"/>
          <ac:spMkLst>
            <pc:docMk/>
            <pc:sldMk cId="3341337171" sldId="285"/>
            <ac:spMk id="10" creationId="{6CE1E0E6-3DE8-2079-FA87-D232758B115E}"/>
          </ac:spMkLst>
        </pc:spChg>
        <pc:picChg chg="add mod">
          <ac:chgData name="XuMingle" userId="6accb246-f179-42e5-8cc4-2c1a8de5b234" providerId="ADAL" clId="{AB3F7F82-2965-4358-9B20-2F5380C7302D}" dt="2023-08-17T14:51:59.390" v="7537" actId="1076"/>
          <ac:picMkLst>
            <pc:docMk/>
            <pc:sldMk cId="3341337171" sldId="285"/>
            <ac:picMk id="7" creationId="{E8B47C65-0718-8017-08E9-C2CD0721E4AB}"/>
          </ac:picMkLst>
        </pc:picChg>
        <pc:picChg chg="add mod">
          <ac:chgData name="XuMingle" userId="6accb246-f179-42e5-8cc4-2c1a8de5b234" providerId="ADAL" clId="{AB3F7F82-2965-4358-9B20-2F5380C7302D}" dt="2023-08-17T14:52:54.226" v="7593" actId="14100"/>
          <ac:picMkLst>
            <pc:docMk/>
            <pc:sldMk cId="3341337171" sldId="285"/>
            <ac:picMk id="12" creationId="{44B2DFE6-739B-B304-4FA0-761FAEC0B008}"/>
          </ac:picMkLst>
        </pc:picChg>
      </pc:sldChg>
      <pc:sldChg chg="addSp delSp modSp new del mod">
        <pc:chgData name="XuMingle" userId="6accb246-f179-42e5-8cc4-2c1a8de5b234" providerId="ADAL" clId="{AB3F7F82-2965-4358-9B20-2F5380C7302D}" dt="2023-08-17T21:42:42.512" v="8319" actId="47"/>
        <pc:sldMkLst>
          <pc:docMk/>
          <pc:sldMk cId="4156435078" sldId="286"/>
        </pc:sldMkLst>
        <pc:spChg chg="mod">
          <ac:chgData name="XuMingle" userId="6accb246-f179-42e5-8cc4-2c1a8de5b234" providerId="ADAL" clId="{AB3F7F82-2965-4358-9B20-2F5380C7302D}" dt="2023-08-17T21:39:25.434" v="8265" actId="20577"/>
          <ac:spMkLst>
            <pc:docMk/>
            <pc:sldMk cId="4156435078" sldId="286"/>
            <ac:spMk id="2" creationId="{0BBD407E-2769-03E9-64D7-F6F78564E664}"/>
          </ac:spMkLst>
        </pc:spChg>
        <pc:spChg chg="mod">
          <ac:chgData name="XuMingle" userId="6accb246-f179-42e5-8cc4-2c1a8de5b234" providerId="ADAL" clId="{AB3F7F82-2965-4358-9B20-2F5380C7302D}" dt="2023-08-17T21:30:36.484" v="7628" actId="20577"/>
          <ac:spMkLst>
            <pc:docMk/>
            <pc:sldMk cId="4156435078" sldId="286"/>
            <ac:spMk id="4" creationId="{87C4CEBA-450F-111F-8350-A4C758A82A94}"/>
          </ac:spMkLst>
        </pc:spChg>
        <pc:picChg chg="add del mod">
          <ac:chgData name="XuMingle" userId="6accb246-f179-42e5-8cc4-2c1a8de5b234" providerId="ADAL" clId="{AB3F7F82-2965-4358-9B20-2F5380C7302D}" dt="2023-08-17T21:39:13.126" v="8261" actId="21"/>
          <ac:picMkLst>
            <pc:docMk/>
            <pc:sldMk cId="4156435078" sldId="286"/>
            <ac:picMk id="7" creationId="{E419C668-4D94-7510-4795-74BF29D9365F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21:52:01.028" v="8601" actId="1076"/>
        <pc:sldMkLst>
          <pc:docMk/>
          <pc:sldMk cId="1498642794" sldId="287"/>
        </pc:sldMkLst>
        <pc:spChg chg="mod">
          <ac:chgData name="XuMingle" userId="6accb246-f179-42e5-8cc4-2c1a8de5b234" providerId="ADAL" clId="{AB3F7F82-2965-4358-9B20-2F5380C7302D}" dt="2023-08-17T21:45:16.890" v="8366" actId="113"/>
          <ac:spMkLst>
            <pc:docMk/>
            <pc:sldMk cId="1498642794" sldId="287"/>
            <ac:spMk id="2" creationId="{6642AF17-4EAA-F8C2-9EC0-E70914235E4C}"/>
          </ac:spMkLst>
        </pc:spChg>
        <pc:spChg chg="mod">
          <ac:chgData name="XuMingle" userId="6accb246-f179-42e5-8cc4-2c1a8de5b234" providerId="ADAL" clId="{AB3F7F82-2965-4358-9B20-2F5380C7302D}" dt="2023-08-17T21:42:40.960" v="8318"/>
          <ac:spMkLst>
            <pc:docMk/>
            <pc:sldMk cId="1498642794" sldId="287"/>
            <ac:spMk id="4" creationId="{A7B13F0C-2E10-586E-C56F-6254A803632D}"/>
          </ac:spMkLst>
        </pc:spChg>
        <pc:spChg chg="add del">
          <ac:chgData name="XuMingle" userId="6accb246-f179-42e5-8cc4-2c1a8de5b234" providerId="ADAL" clId="{AB3F7F82-2965-4358-9B20-2F5380C7302D}" dt="2023-08-17T21:42:21.962" v="8313" actId="22"/>
          <ac:spMkLst>
            <pc:docMk/>
            <pc:sldMk cId="1498642794" sldId="287"/>
            <ac:spMk id="8" creationId="{0E86CF87-EE43-2C66-5121-9FA2BCEB20B2}"/>
          </ac:spMkLst>
        </pc:spChg>
        <pc:spChg chg="add mod">
          <ac:chgData name="XuMingle" userId="6accb246-f179-42e5-8cc4-2c1a8de5b234" providerId="ADAL" clId="{AB3F7F82-2965-4358-9B20-2F5380C7302D}" dt="2023-08-17T21:42:29.323" v="8315" actId="14100"/>
          <ac:spMkLst>
            <pc:docMk/>
            <pc:sldMk cId="1498642794" sldId="287"/>
            <ac:spMk id="9" creationId="{DBE8BA71-E714-80AB-F781-4E55DF1EAB9A}"/>
          </ac:spMkLst>
        </pc:spChg>
        <pc:picChg chg="add del mod">
          <ac:chgData name="XuMingle" userId="6accb246-f179-42e5-8cc4-2c1a8de5b234" providerId="ADAL" clId="{AB3F7F82-2965-4358-9B20-2F5380C7302D}" dt="2023-08-17T21:51:13.100" v="8599" actId="478"/>
          <ac:picMkLst>
            <pc:docMk/>
            <pc:sldMk cId="1498642794" sldId="287"/>
            <ac:picMk id="6" creationId="{43CBFB22-1777-3B96-4D31-72B8820AD8E9}"/>
          </ac:picMkLst>
        </pc:picChg>
        <pc:picChg chg="add mod">
          <ac:chgData name="XuMingle" userId="6accb246-f179-42e5-8cc4-2c1a8de5b234" providerId="ADAL" clId="{AB3F7F82-2965-4358-9B20-2F5380C7302D}" dt="2023-08-17T21:52:01.028" v="8601" actId="1076"/>
          <ac:picMkLst>
            <pc:docMk/>
            <pc:sldMk cId="1498642794" sldId="287"/>
            <ac:picMk id="11" creationId="{E8F3F667-8C9F-0F90-6808-F909DD76038C}"/>
          </ac:picMkLst>
        </pc:picChg>
      </pc:sldChg>
      <pc:sldChg chg="modSp new del mod">
        <pc:chgData name="XuMingle" userId="6accb246-f179-42e5-8cc4-2c1a8de5b234" providerId="ADAL" clId="{AB3F7F82-2965-4358-9B20-2F5380C7302D}" dt="2023-08-17T21:53:22.085" v="8640" actId="47"/>
        <pc:sldMkLst>
          <pc:docMk/>
          <pc:sldMk cId="1566289358" sldId="288"/>
        </pc:sldMkLst>
        <pc:spChg chg="mod">
          <ac:chgData name="XuMingle" userId="6accb246-f179-42e5-8cc4-2c1a8de5b234" providerId="ADAL" clId="{AB3F7F82-2965-4358-9B20-2F5380C7302D}" dt="2023-08-17T21:46:22.865" v="8394" actId="14100"/>
          <ac:spMkLst>
            <pc:docMk/>
            <pc:sldMk cId="1566289358" sldId="288"/>
            <ac:spMk id="2" creationId="{63544808-9B6A-E84C-9642-C67555706027}"/>
          </ac:spMkLst>
        </pc:spChg>
      </pc:sldChg>
      <pc:sldChg chg="modSp new del mod">
        <pc:chgData name="XuMingle" userId="6accb246-f179-42e5-8cc4-2c1a8de5b234" providerId="ADAL" clId="{AB3F7F82-2965-4358-9B20-2F5380C7302D}" dt="2023-08-17T21:56:54.975" v="8899" actId="47"/>
        <pc:sldMkLst>
          <pc:docMk/>
          <pc:sldMk cId="2796712610" sldId="289"/>
        </pc:sldMkLst>
        <pc:spChg chg="mod">
          <ac:chgData name="XuMingle" userId="6accb246-f179-42e5-8cc4-2c1a8de5b234" providerId="ADAL" clId="{AB3F7F82-2965-4358-9B20-2F5380C7302D}" dt="2023-08-17T21:47:57.295" v="8524" actId="20577"/>
          <ac:spMkLst>
            <pc:docMk/>
            <pc:sldMk cId="2796712610" sldId="289"/>
            <ac:spMk id="5" creationId="{23B8255F-BACD-ADC5-67E0-085453622E44}"/>
          </ac:spMkLst>
        </pc:spChg>
      </pc:sldChg>
      <pc:sldChg chg="addSp modSp new mod">
        <pc:chgData name="XuMingle" userId="6accb246-f179-42e5-8cc4-2c1a8de5b234" providerId="ADAL" clId="{AB3F7F82-2965-4358-9B20-2F5380C7302D}" dt="2023-08-17T21:53:06.749" v="8639" actId="20577"/>
        <pc:sldMkLst>
          <pc:docMk/>
          <pc:sldMk cId="2296582220" sldId="290"/>
        </pc:sldMkLst>
        <pc:spChg chg="mod">
          <ac:chgData name="XuMingle" userId="6accb246-f179-42e5-8cc4-2c1a8de5b234" providerId="ADAL" clId="{AB3F7F82-2965-4358-9B20-2F5380C7302D}" dt="2023-08-17T21:53:06.749" v="8639" actId="20577"/>
          <ac:spMkLst>
            <pc:docMk/>
            <pc:sldMk cId="2296582220" sldId="290"/>
            <ac:spMk id="2" creationId="{D8DF8DA8-2868-62D8-B824-5354FA331331}"/>
          </ac:spMkLst>
        </pc:spChg>
        <pc:picChg chg="add mod">
          <ac:chgData name="XuMingle" userId="6accb246-f179-42e5-8cc4-2c1a8de5b234" providerId="ADAL" clId="{AB3F7F82-2965-4358-9B20-2F5380C7302D}" dt="2023-08-17T21:51:10.104" v="8598" actId="1076"/>
          <ac:picMkLst>
            <pc:docMk/>
            <pc:sldMk cId="2296582220" sldId="290"/>
            <ac:picMk id="7" creationId="{88DC11A8-F9C8-A6D4-7138-4065ACD1C859}"/>
          </ac:picMkLst>
        </pc:picChg>
      </pc:sldChg>
      <pc:sldChg chg="addSp modSp new mod">
        <pc:chgData name="XuMingle" userId="6accb246-f179-42e5-8cc4-2c1a8de5b234" providerId="ADAL" clId="{AB3F7F82-2965-4358-9B20-2F5380C7302D}" dt="2023-08-17T21:56:49.181" v="8898" actId="1076"/>
        <pc:sldMkLst>
          <pc:docMk/>
          <pc:sldMk cId="3937676999" sldId="291"/>
        </pc:sldMkLst>
        <pc:spChg chg="mod">
          <ac:chgData name="XuMingle" userId="6accb246-f179-42e5-8cc4-2c1a8de5b234" providerId="ADAL" clId="{AB3F7F82-2965-4358-9B20-2F5380C7302D}" dt="2023-08-17T21:56:40.398" v="8895" actId="20577"/>
          <ac:spMkLst>
            <pc:docMk/>
            <pc:sldMk cId="3937676999" sldId="291"/>
            <ac:spMk id="2" creationId="{B064AFF3-73A0-D30A-4563-FC26E8E609A9}"/>
          </ac:spMkLst>
        </pc:spChg>
        <pc:spChg chg="mod">
          <ac:chgData name="XuMingle" userId="6accb246-f179-42e5-8cc4-2c1a8de5b234" providerId="ADAL" clId="{AB3F7F82-2965-4358-9B20-2F5380C7302D}" dt="2023-08-17T21:54:13.213" v="8708" actId="20577"/>
          <ac:spMkLst>
            <pc:docMk/>
            <pc:sldMk cId="3937676999" sldId="291"/>
            <ac:spMk id="4" creationId="{2E30F97F-C4F7-BC04-F036-F54967322855}"/>
          </ac:spMkLst>
        </pc:spChg>
        <pc:picChg chg="add mod">
          <ac:chgData name="XuMingle" userId="6accb246-f179-42e5-8cc4-2c1a8de5b234" providerId="ADAL" clId="{AB3F7F82-2965-4358-9B20-2F5380C7302D}" dt="2023-08-17T21:56:49.181" v="8898" actId="1076"/>
          <ac:picMkLst>
            <pc:docMk/>
            <pc:sldMk cId="3937676999" sldId="291"/>
            <ac:picMk id="7" creationId="{23DBC6C7-B24F-22D9-18F9-AC582D5A4D99}"/>
          </ac:picMkLst>
        </pc:picChg>
      </pc:sldChg>
      <pc:sldChg chg="addSp modSp new mod">
        <pc:chgData name="XuMingle" userId="6accb246-f179-42e5-8cc4-2c1a8de5b234" providerId="ADAL" clId="{AB3F7F82-2965-4358-9B20-2F5380C7302D}" dt="2023-08-17T22:01:52.099" v="9120" actId="12788"/>
        <pc:sldMkLst>
          <pc:docMk/>
          <pc:sldMk cId="95188252" sldId="292"/>
        </pc:sldMkLst>
        <pc:spChg chg="mod">
          <ac:chgData name="XuMingle" userId="6accb246-f179-42e5-8cc4-2c1a8de5b234" providerId="ADAL" clId="{AB3F7F82-2965-4358-9B20-2F5380C7302D}" dt="2023-08-17T22:01:31.037" v="9117" actId="20577"/>
          <ac:spMkLst>
            <pc:docMk/>
            <pc:sldMk cId="95188252" sldId="292"/>
            <ac:spMk id="2" creationId="{AE9F33DD-4ED3-FF81-FBCB-B4083398AD5C}"/>
          </ac:spMkLst>
        </pc:spChg>
        <pc:spChg chg="mod">
          <ac:chgData name="XuMingle" userId="6accb246-f179-42e5-8cc4-2c1a8de5b234" providerId="ADAL" clId="{AB3F7F82-2965-4358-9B20-2F5380C7302D}" dt="2023-08-17T21:59:41.157" v="8938" actId="20577"/>
          <ac:spMkLst>
            <pc:docMk/>
            <pc:sldMk cId="95188252" sldId="292"/>
            <ac:spMk id="4" creationId="{B19EFD21-1497-67F3-F9ED-04873C4D831E}"/>
          </ac:spMkLst>
        </pc:spChg>
        <pc:picChg chg="add mod">
          <ac:chgData name="XuMingle" userId="6accb246-f179-42e5-8cc4-2c1a8de5b234" providerId="ADAL" clId="{AB3F7F82-2965-4358-9B20-2F5380C7302D}" dt="2023-08-17T22:01:52.099" v="9120" actId="12788"/>
          <ac:picMkLst>
            <pc:docMk/>
            <pc:sldMk cId="95188252" sldId="292"/>
            <ac:picMk id="7" creationId="{8E281E0A-EFE5-2C0B-4CEF-15EBCD910FD6}"/>
          </ac:picMkLst>
        </pc:picChg>
      </pc:sldChg>
      <pc:sldChg chg="addSp modSp new mod">
        <pc:chgData name="XuMingle" userId="6accb246-f179-42e5-8cc4-2c1a8de5b234" providerId="ADAL" clId="{AB3F7F82-2965-4358-9B20-2F5380C7302D}" dt="2023-08-17T22:24:45.824" v="10005" actId="208"/>
        <pc:sldMkLst>
          <pc:docMk/>
          <pc:sldMk cId="1075440512" sldId="293"/>
        </pc:sldMkLst>
        <pc:spChg chg="mod">
          <ac:chgData name="XuMingle" userId="6accb246-f179-42e5-8cc4-2c1a8de5b234" providerId="ADAL" clId="{AB3F7F82-2965-4358-9B20-2F5380C7302D}" dt="2023-08-17T22:16:54.108" v="9645" actId="20577"/>
          <ac:spMkLst>
            <pc:docMk/>
            <pc:sldMk cId="1075440512" sldId="293"/>
            <ac:spMk id="2" creationId="{D5D68B7B-3E6E-0208-F78C-FF74CD6B6104}"/>
          </ac:spMkLst>
        </pc:spChg>
        <pc:spChg chg="mod">
          <ac:chgData name="XuMingle" userId="6accb246-f179-42e5-8cc4-2c1a8de5b234" providerId="ADAL" clId="{AB3F7F82-2965-4358-9B20-2F5380C7302D}" dt="2023-08-17T22:02:02.286" v="9132" actId="20577"/>
          <ac:spMkLst>
            <pc:docMk/>
            <pc:sldMk cId="1075440512" sldId="293"/>
            <ac:spMk id="4" creationId="{DC8D7678-7907-6C20-9160-C56552312959}"/>
          </ac:spMkLst>
        </pc:spChg>
        <pc:spChg chg="mod">
          <ac:chgData name="XuMingle" userId="6accb246-f179-42e5-8cc4-2c1a8de5b234" providerId="ADAL" clId="{AB3F7F82-2965-4358-9B20-2F5380C7302D}" dt="2023-08-17T22:12:22.566" v="9442" actId="2711"/>
          <ac:spMkLst>
            <pc:docMk/>
            <pc:sldMk cId="1075440512" sldId="293"/>
            <ac:spMk id="5" creationId="{08A4718D-AF52-603B-CD85-45B994DB720A}"/>
          </ac:spMkLst>
        </pc:spChg>
        <pc:picChg chg="add mod">
          <ac:chgData name="XuMingle" userId="6accb246-f179-42e5-8cc4-2c1a8de5b234" providerId="ADAL" clId="{AB3F7F82-2965-4358-9B20-2F5380C7302D}" dt="2023-08-17T22:16:29.293" v="9626" actId="1076"/>
          <ac:picMkLst>
            <pc:docMk/>
            <pc:sldMk cId="1075440512" sldId="293"/>
            <ac:picMk id="7" creationId="{619BAC1D-6FD0-8525-E5CB-046090A06BF8}"/>
          </ac:picMkLst>
        </pc:picChg>
        <pc:picChg chg="add mod">
          <ac:chgData name="XuMingle" userId="6accb246-f179-42e5-8cc4-2c1a8de5b234" providerId="ADAL" clId="{AB3F7F82-2965-4358-9B20-2F5380C7302D}" dt="2023-08-17T22:16:29.293" v="9626" actId="1076"/>
          <ac:picMkLst>
            <pc:docMk/>
            <pc:sldMk cId="1075440512" sldId="293"/>
            <ac:picMk id="9" creationId="{F3073DDD-FBEC-44CC-6D47-B1E4EB88712D}"/>
          </ac:picMkLst>
        </pc:picChg>
        <pc:picChg chg="add mod">
          <ac:chgData name="XuMingle" userId="6accb246-f179-42e5-8cc4-2c1a8de5b234" providerId="ADAL" clId="{AB3F7F82-2965-4358-9B20-2F5380C7302D}" dt="2023-08-17T22:16:29.293" v="9626" actId="1076"/>
          <ac:picMkLst>
            <pc:docMk/>
            <pc:sldMk cId="1075440512" sldId="293"/>
            <ac:picMk id="11" creationId="{6952CAEE-6849-383C-E45D-0019F452E6AD}"/>
          </ac:picMkLst>
        </pc:picChg>
        <pc:picChg chg="add mod">
          <ac:chgData name="XuMingle" userId="6accb246-f179-42e5-8cc4-2c1a8de5b234" providerId="ADAL" clId="{AB3F7F82-2965-4358-9B20-2F5380C7302D}" dt="2023-08-17T22:24:45.824" v="10005" actId="208"/>
          <ac:picMkLst>
            <pc:docMk/>
            <pc:sldMk cId="1075440512" sldId="293"/>
            <ac:picMk id="13" creationId="{94C82FA6-2D46-DB03-1A98-BF049C608163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22:24:17.533" v="10004" actId="27636"/>
        <pc:sldMkLst>
          <pc:docMk/>
          <pc:sldMk cId="3555959084" sldId="294"/>
        </pc:sldMkLst>
        <pc:spChg chg="del">
          <ac:chgData name="XuMingle" userId="6accb246-f179-42e5-8cc4-2c1a8de5b234" providerId="ADAL" clId="{AB3F7F82-2965-4358-9B20-2F5380C7302D}" dt="2023-08-17T22:19:48.882" v="9653" actId="22"/>
          <ac:spMkLst>
            <pc:docMk/>
            <pc:sldMk cId="3555959084" sldId="294"/>
            <ac:spMk id="2" creationId="{BA43090A-D28C-FAD8-5FEF-8E03C4CCFAC0}"/>
          </ac:spMkLst>
        </pc:spChg>
        <pc:spChg chg="add mod">
          <ac:chgData name="XuMingle" userId="6accb246-f179-42e5-8cc4-2c1a8de5b234" providerId="ADAL" clId="{AB3F7F82-2965-4358-9B20-2F5380C7302D}" dt="2023-08-17T22:24:17.533" v="10004" actId="27636"/>
          <ac:spMkLst>
            <pc:docMk/>
            <pc:sldMk cId="3555959084" sldId="294"/>
            <ac:spMk id="11" creationId="{B9A8C6D6-FEDD-4E90-9697-22BC4B02C987}"/>
          </ac:spMkLst>
        </pc:spChg>
        <pc:picChg chg="add mod ord">
          <ac:chgData name="XuMingle" userId="6accb246-f179-42e5-8cc4-2c1a8de5b234" providerId="ADAL" clId="{AB3F7F82-2965-4358-9B20-2F5380C7302D}" dt="2023-08-17T22:20:23.022" v="9667" actId="1076"/>
          <ac:picMkLst>
            <pc:docMk/>
            <pc:sldMk cId="3555959084" sldId="294"/>
            <ac:picMk id="7" creationId="{5A2CBB93-5CAF-7B6A-9868-3C38B1E17889}"/>
          </ac:picMkLst>
        </pc:picChg>
        <pc:picChg chg="add del mod ord">
          <ac:chgData name="XuMingle" userId="6accb246-f179-42e5-8cc4-2c1a8de5b234" providerId="ADAL" clId="{AB3F7F82-2965-4358-9B20-2F5380C7302D}" dt="2023-08-17T22:20:00.884" v="9657" actId="21"/>
          <ac:picMkLst>
            <pc:docMk/>
            <pc:sldMk cId="3555959084" sldId="294"/>
            <ac:picMk id="9" creationId="{8955B33F-9296-8AB1-205E-DE4AFF6E7468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22:24:00.681" v="9985" actId="20577"/>
        <pc:sldMkLst>
          <pc:docMk/>
          <pc:sldMk cId="1213393962" sldId="295"/>
        </pc:sldMkLst>
        <pc:spChg chg="mod">
          <ac:chgData name="XuMingle" userId="6accb246-f179-42e5-8cc4-2c1a8de5b234" providerId="ADAL" clId="{AB3F7F82-2965-4358-9B20-2F5380C7302D}" dt="2023-08-17T22:24:00.681" v="9985" actId="20577"/>
          <ac:spMkLst>
            <pc:docMk/>
            <pc:sldMk cId="1213393962" sldId="295"/>
            <ac:spMk id="2" creationId="{FBBAA4CA-70E7-7E09-2889-990AD4FA9536}"/>
          </ac:spMkLst>
        </pc:spChg>
        <pc:picChg chg="add del mod">
          <ac:chgData name="XuMingle" userId="6accb246-f179-42e5-8cc4-2c1a8de5b234" providerId="ADAL" clId="{AB3F7F82-2965-4358-9B20-2F5380C7302D}" dt="2023-08-17T22:19:47.134" v="9652" actId="478"/>
          <ac:picMkLst>
            <pc:docMk/>
            <pc:sldMk cId="1213393962" sldId="295"/>
            <ac:picMk id="7" creationId="{A91CAA20-62F7-C1CF-612C-9EF45C5FD72A}"/>
          </ac:picMkLst>
        </pc:picChg>
        <pc:picChg chg="add mod">
          <ac:chgData name="XuMingle" userId="6accb246-f179-42e5-8cc4-2c1a8de5b234" providerId="ADAL" clId="{AB3F7F82-2965-4358-9B20-2F5380C7302D}" dt="2023-08-17T22:22:56.921" v="9867" actId="1076"/>
          <ac:picMkLst>
            <pc:docMk/>
            <pc:sldMk cId="1213393962" sldId="295"/>
            <ac:picMk id="8" creationId="{5A45469A-AED7-CEE1-29F4-D46E68735F71}"/>
          </ac:picMkLst>
        </pc:picChg>
      </pc:sldChg>
      <pc:sldChg chg="addSp delSp modSp new mod">
        <pc:chgData name="XuMingle" userId="6accb246-f179-42e5-8cc4-2c1a8de5b234" providerId="ADAL" clId="{AB3F7F82-2965-4358-9B20-2F5380C7302D}" dt="2023-08-17T22:40:59.019" v="10500" actId="12788"/>
        <pc:sldMkLst>
          <pc:docMk/>
          <pc:sldMk cId="2701254294" sldId="296"/>
        </pc:sldMkLst>
        <pc:spChg chg="mod">
          <ac:chgData name="XuMingle" userId="6accb246-f179-42e5-8cc4-2c1a8de5b234" providerId="ADAL" clId="{AB3F7F82-2965-4358-9B20-2F5380C7302D}" dt="2023-08-17T22:40:55.487" v="10499" actId="20577"/>
          <ac:spMkLst>
            <pc:docMk/>
            <pc:sldMk cId="2701254294" sldId="296"/>
            <ac:spMk id="2" creationId="{EBBBDDEC-421C-8F6C-9B04-B970E75F8A58}"/>
          </ac:spMkLst>
        </pc:spChg>
        <pc:spChg chg="mod">
          <ac:chgData name="XuMingle" userId="6accb246-f179-42e5-8cc4-2c1a8de5b234" providerId="ADAL" clId="{AB3F7F82-2965-4358-9B20-2F5380C7302D}" dt="2023-08-17T22:25:10.574" v="10045" actId="20577"/>
          <ac:spMkLst>
            <pc:docMk/>
            <pc:sldMk cId="2701254294" sldId="296"/>
            <ac:spMk id="4" creationId="{B622E071-13DE-0393-F2F2-40C9FB3457F6}"/>
          </ac:spMkLst>
        </pc:spChg>
        <pc:graphicFrameChg chg="add mod modGraphic">
          <ac:chgData name="XuMingle" userId="6accb246-f179-42e5-8cc4-2c1a8de5b234" providerId="ADAL" clId="{AB3F7F82-2965-4358-9B20-2F5380C7302D}" dt="2023-08-17T22:35:31.166" v="10351" actId="1076"/>
          <ac:graphicFrameMkLst>
            <pc:docMk/>
            <pc:sldMk cId="2701254294" sldId="296"/>
            <ac:graphicFrameMk id="7" creationId="{0D57804A-3EEB-E994-C550-2FA99BF2E925}"/>
          </ac:graphicFrameMkLst>
        </pc:graphicFrameChg>
        <pc:picChg chg="add mod">
          <ac:chgData name="XuMingle" userId="6accb246-f179-42e5-8cc4-2c1a8de5b234" providerId="ADAL" clId="{AB3F7F82-2965-4358-9B20-2F5380C7302D}" dt="2023-08-17T22:40:59.019" v="10500" actId="12788"/>
          <ac:picMkLst>
            <pc:docMk/>
            <pc:sldMk cId="2701254294" sldId="296"/>
            <ac:picMk id="9" creationId="{9C7E1DFE-C3B0-628D-0E97-EC05A01CAC81}"/>
          </ac:picMkLst>
        </pc:picChg>
        <pc:picChg chg="add del mod">
          <ac:chgData name="XuMingle" userId="6accb246-f179-42e5-8cc4-2c1a8de5b234" providerId="ADAL" clId="{AB3F7F82-2965-4358-9B20-2F5380C7302D}" dt="2023-08-17T22:36:47.515" v="10360" actId="21"/>
          <ac:picMkLst>
            <pc:docMk/>
            <pc:sldMk cId="2701254294" sldId="296"/>
            <ac:picMk id="11" creationId="{DB53DC33-F9D6-C21F-B913-E66EB4D53D54}"/>
          </ac:picMkLst>
        </pc:picChg>
        <pc:picChg chg="add del mod">
          <ac:chgData name="XuMingle" userId="6accb246-f179-42e5-8cc4-2c1a8de5b234" providerId="ADAL" clId="{AB3F7F82-2965-4358-9B20-2F5380C7302D}" dt="2023-08-17T22:36:47.515" v="10360" actId="21"/>
          <ac:picMkLst>
            <pc:docMk/>
            <pc:sldMk cId="2701254294" sldId="296"/>
            <ac:picMk id="13" creationId="{9989FCE0-BF5C-86E9-308F-5B842CA0BF11}"/>
          </ac:picMkLst>
        </pc:picChg>
        <pc:picChg chg="add del">
          <ac:chgData name="XuMingle" userId="6accb246-f179-42e5-8cc4-2c1a8de5b234" providerId="ADAL" clId="{AB3F7F82-2965-4358-9B20-2F5380C7302D}" dt="2023-08-17T22:36:47.515" v="10360" actId="21"/>
          <ac:picMkLst>
            <pc:docMk/>
            <pc:sldMk cId="2701254294" sldId="296"/>
            <ac:picMk id="15" creationId="{109617FF-EE9B-1DDF-7EFA-44D4EA631A3A}"/>
          </ac:picMkLst>
        </pc:picChg>
      </pc:sldChg>
      <pc:sldChg chg="addSp new mod">
        <pc:chgData name="XuMingle" userId="6accb246-f179-42e5-8cc4-2c1a8de5b234" providerId="ADAL" clId="{AB3F7F82-2965-4358-9B20-2F5380C7302D}" dt="2023-08-17T22:30:47.676" v="10284" actId="22"/>
        <pc:sldMkLst>
          <pc:docMk/>
          <pc:sldMk cId="3296593059" sldId="297"/>
        </pc:sldMkLst>
        <pc:picChg chg="add">
          <ac:chgData name="XuMingle" userId="6accb246-f179-42e5-8cc4-2c1a8de5b234" providerId="ADAL" clId="{AB3F7F82-2965-4358-9B20-2F5380C7302D}" dt="2023-08-17T22:30:47.676" v="10284" actId="22"/>
          <ac:picMkLst>
            <pc:docMk/>
            <pc:sldMk cId="3296593059" sldId="297"/>
            <ac:picMk id="7" creationId="{0708F829-EEEF-4658-6CA3-6B5EED30F73F}"/>
          </ac:picMkLst>
        </pc:picChg>
      </pc:sldChg>
      <pc:sldChg chg="addSp modSp new mod">
        <pc:chgData name="XuMingle" userId="6accb246-f179-42e5-8cc4-2c1a8de5b234" providerId="ADAL" clId="{AB3F7F82-2965-4358-9B20-2F5380C7302D}" dt="2023-08-17T22:39:25.118" v="10462" actId="1076"/>
        <pc:sldMkLst>
          <pc:docMk/>
          <pc:sldMk cId="3232416515" sldId="298"/>
        </pc:sldMkLst>
        <pc:spChg chg="mod">
          <ac:chgData name="XuMingle" userId="6accb246-f179-42e5-8cc4-2c1a8de5b234" providerId="ADAL" clId="{AB3F7F82-2965-4358-9B20-2F5380C7302D}" dt="2023-08-17T22:39:09.271" v="10457" actId="14100"/>
          <ac:spMkLst>
            <pc:docMk/>
            <pc:sldMk cId="3232416515" sldId="298"/>
            <ac:spMk id="2" creationId="{09499C77-313B-19F5-9347-34C69DF09975}"/>
          </ac:spMkLst>
        </pc:spChg>
        <pc:picChg chg="add mod">
          <ac:chgData name="XuMingle" userId="6accb246-f179-42e5-8cc4-2c1a8de5b234" providerId="ADAL" clId="{AB3F7F82-2965-4358-9B20-2F5380C7302D}" dt="2023-08-17T22:39:20.215" v="10460" actId="1076"/>
          <ac:picMkLst>
            <pc:docMk/>
            <pc:sldMk cId="3232416515" sldId="298"/>
            <ac:picMk id="7" creationId="{C62F78A5-705D-20F8-0C0F-62149EDCFEF7}"/>
          </ac:picMkLst>
        </pc:picChg>
        <pc:picChg chg="add mod">
          <ac:chgData name="XuMingle" userId="6accb246-f179-42e5-8cc4-2c1a8de5b234" providerId="ADAL" clId="{AB3F7F82-2965-4358-9B20-2F5380C7302D}" dt="2023-08-17T22:39:13.640" v="10458" actId="1076"/>
          <ac:picMkLst>
            <pc:docMk/>
            <pc:sldMk cId="3232416515" sldId="298"/>
            <ac:picMk id="8" creationId="{E9C68CF6-9E96-ED45-E255-3FF00CCF1F12}"/>
          </ac:picMkLst>
        </pc:picChg>
        <pc:picChg chg="add mod">
          <ac:chgData name="XuMingle" userId="6accb246-f179-42e5-8cc4-2c1a8de5b234" providerId="ADAL" clId="{AB3F7F82-2965-4358-9B20-2F5380C7302D}" dt="2023-08-17T22:39:25.118" v="10462" actId="1076"/>
          <ac:picMkLst>
            <pc:docMk/>
            <pc:sldMk cId="3232416515" sldId="298"/>
            <ac:picMk id="9" creationId="{E352CD26-AFF8-2A07-6355-897D760E0E49}"/>
          </ac:picMkLst>
        </pc:picChg>
        <pc:picChg chg="add mod">
          <ac:chgData name="XuMingle" userId="6accb246-f179-42e5-8cc4-2c1a8de5b234" providerId="ADAL" clId="{AB3F7F82-2965-4358-9B20-2F5380C7302D}" dt="2023-08-17T22:39:21.953" v="10461" actId="1076"/>
          <ac:picMkLst>
            <pc:docMk/>
            <pc:sldMk cId="3232416515" sldId="298"/>
            <ac:picMk id="10" creationId="{E150B206-908F-75B0-6648-3303A380AF76}"/>
          </ac:picMkLst>
        </pc:picChg>
      </pc:sldChg>
      <pc:sldChg chg="addSp delSp modSp new del mod">
        <pc:chgData name="XuMingle" userId="6accb246-f179-42e5-8cc4-2c1a8de5b234" providerId="ADAL" clId="{AB3F7F82-2965-4358-9B20-2F5380C7302D}" dt="2023-08-17T22:45:19.827" v="10740" actId="47"/>
        <pc:sldMkLst>
          <pc:docMk/>
          <pc:sldMk cId="545522445" sldId="299"/>
        </pc:sldMkLst>
        <pc:spChg chg="del">
          <ac:chgData name="XuMingle" userId="6accb246-f179-42e5-8cc4-2c1a8de5b234" providerId="ADAL" clId="{AB3F7F82-2965-4358-9B20-2F5380C7302D}" dt="2023-08-17T22:42:11.460" v="10538" actId="22"/>
          <ac:spMkLst>
            <pc:docMk/>
            <pc:sldMk cId="545522445" sldId="299"/>
            <ac:spMk id="2" creationId="{1D46E326-81FA-612A-9999-87016318BF50}"/>
          </ac:spMkLst>
        </pc:spChg>
        <pc:spChg chg="mod">
          <ac:chgData name="XuMingle" userId="6accb246-f179-42e5-8cc4-2c1a8de5b234" providerId="ADAL" clId="{AB3F7F82-2965-4358-9B20-2F5380C7302D}" dt="2023-08-17T22:41:17.558" v="10527" actId="20577"/>
          <ac:spMkLst>
            <pc:docMk/>
            <pc:sldMk cId="545522445" sldId="299"/>
            <ac:spMk id="4" creationId="{FC673245-4D79-AABA-D63C-858B49C4E848}"/>
          </ac:spMkLst>
        </pc:spChg>
        <pc:spChg chg="add mod">
          <ac:chgData name="XuMingle" userId="6accb246-f179-42e5-8cc4-2c1a8de5b234" providerId="ADAL" clId="{AB3F7F82-2965-4358-9B20-2F5380C7302D}" dt="2023-08-17T22:43:34.465" v="10594" actId="6549"/>
          <ac:spMkLst>
            <pc:docMk/>
            <pc:sldMk cId="545522445" sldId="299"/>
            <ac:spMk id="16" creationId="{9711A4E9-6D77-0E44-8B46-51A4A4F03849}"/>
          </ac:spMkLst>
        </pc:spChg>
        <pc:picChg chg="add del">
          <ac:chgData name="XuMingle" userId="6accb246-f179-42e5-8cc4-2c1a8de5b234" providerId="ADAL" clId="{AB3F7F82-2965-4358-9B20-2F5380C7302D}" dt="2023-08-17T22:41:46.407" v="10535" actId="22"/>
          <ac:picMkLst>
            <pc:docMk/>
            <pc:sldMk cId="545522445" sldId="299"/>
            <ac:picMk id="7" creationId="{AAD33237-DA32-6B34-0E84-64ADFDBEE072}"/>
          </ac:picMkLst>
        </pc:picChg>
        <pc:picChg chg="add mod">
          <ac:chgData name="XuMingle" userId="6accb246-f179-42e5-8cc4-2c1a8de5b234" providerId="ADAL" clId="{AB3F7F82-2965-4358-9B20-2F5380C7302D}" dt="2023-08-17T22:41:45.753" v="10534"/>
          <ac:picMkLst>
            <pc:docMk/>
            <pc:sldMk cId="545522445" sldId="299"/>
            <ac:picMk id="8" creationId="{3D39E353-A80A-BF9A-E747-6E0EEFFF2712}"/>
          </ac:picMkLst>
        </pc:picChg>
        <pc:picChg chg="add mod">
          <ac:chgData name="XuMingle" userId="6accb246-f179-42e5-8cc4-2c1a8de5b234" providerId="ADAL" clId="{AB3F7F82-2965-4358-9B20-2F5380C7302D}" dt="2023-08-17T22:41:45.560" v="10533"/>
          <ac:picMkLst>
            <pc:docMk/>
            <pc:sldMk cId="545522445" sldId="299"/>
            <ac:picMk id="9" creationId="{1D34E998-3B70-CBDD-65D4-58B90623DE1D}"/>
          </ac:picMkLst>
        </pc:picChg>
        <pc:picChg chg="add mod">
          <ac:chgData name="XuMingle" userId="6accb246-f179-42e5-8cc4-2c1a8de5b234" providerId="ADAL" clId="{AB3F7F82-2965-4358-9B20-2F5380C7302D}" dt="2023-08-17T22:43:49.672" v="10598" actId="1076"/>
          <ac:picMkLst>
            <pc:docMk/>
            <pc:sldMk cId="545522445" sldId="299"/>
            <ac:picMk id="11" creationId="{DD054D88-720E-7511-F885-A8EBD6780BC0}"/>
          </ac:picMkLst>
        </pc:picChg>
        <pc:picChg chg="add mod">
          <ac:chgData name="XuMingle" userId="6accb246-f179-42e5-8cc4-2c1a8de5b234" providerId="ADAL" clId="{AB3F7F82-2965-4358-9B20-2F5380C7302D}" dt="2023-08-17T22:43:49.672" v="10598" actId="1076"/>
          <ac:picMkLst>
            <pc:docMk/>
            <pc:sldMk cId="545522445" sldId="299"/>
            <ac:picMk id="13" creationId="{FD75F60E-EADC-8DAD-2318-93E5CE7F1013}"/>
          </ac:picMkLst>
        </pc:picChg>
        <pc:picChg chg="add mod ord modCrop">
          <ac:chgData name="XuMingle" userId="6accb246-f179-42e5-8cc4-2c1a8de5b234" providerId="ADAL" clId="{AB3F7F82-2965-4358-9B20-2F5380C7302D}" dt="2023-08-17T22:44:02.576" v="10602" actId="732"/>
          <ac:picMkLst>
            <pc:docMk/>
            <pc:sldMk cId="545522445" sldId="299"/>
            <ac:picMk id="15" creationId="{B42D0FC7-DCC6-D0B6-5127-6D57959F2044}"/>
          </ac:picMkLst>
        </pc:picChg>
      </pc:sldChg>
      <pc:sldChg chg="addSp modSp new mod">
        <pc:chgData name="XuMingle" userId="6accb246-f179-42e5-8cc4-2c1a8de5b234" providerId="ADAL" clId="{AB3F7F82-2965-4358-9B20-2F5380C7302D}" dt="2023-08-17T22:45:18.142" v="10739"/>
        <pc:sldMkLst>
          <pc:docMk/>
          <pc:sldMk cId="4006219634" sldId="300"/>
        </pc:sldMkLst>
        <pc:spChg chg="mod">
          <ac:chgData name="XuMingle" userId="6accb246-f179-42e5-8cc4-2c1a8de5b234" providerId="ADAL" clId="{AB3F7F82-2965-4358-9B20-2F5380C7302D}" dt="2023-08-17T22:45:07.080" v="10736" actId="20577"/>
          <ac:spMkLst>
            <pc:docMk/>
            <pc:sldMk cId="4006219634" sldId="300"/>
            <ac:spMk id="2" creationId="{94987529-5DB7-9D70-B572-219D90326F64}"/>
          </ac:spMkLst>
        </pc:spChg>
        <pc:spChg chg="mod">
          <ac:chgData name="XuMingle" userId="6accb246-f179-42e5-8cc4-2c1a8de5b234" providerId="ADAL" clId="{AB3F7F82-2965-4358-9B20-2F5380C7302D}" dt="2023-08-17T22:45:18.142" v="10739"/>
          <ac:spMkLst>
            <pc:docMk/>
            <pc:sldMk cId="4006219634" sldId="300"/>
            <ac:spMk id="4" creationId="{96BC87E4-8DC3-B167-E2D2-B3D4CF7ABE04}"/>
          </ac:spMkLst>
        </pc:spChg>
        <pc:picChg chg="add mod">
          <ac:chgData name="XuMingle" userId="6accb246-f179-42e5-8cc4-2c1a8de5b234" providerId="ADAL" clId="{AB3F7F82-2965-4358-9B20-2F5380C7302D}" dt="2023-08-17T22:45:14.502" v="10738" actId="1076"/>
          <ac:picMkLst>
            <pc:docMk/>
            <pc:sldMk cId="4006219634" sldId="300"/>
            <ac:picMk id="6" creationId="{7AB5BE74-A75E-B66A-2B76-DCEF142498EC}"/>
          </ac:picMkLst>
        </pc:picChg>
        <pc:picChg chg="add mod">
          <ac:chgData name="XuMingle" userId="6accb246-f179-42e5-8cc4-2c1a8de5b234" providerId="ADAL" clId="{AB3F7F82-2965-4358-9B20-2F5380C7302D}" dt="2023-08-17T22:45:14.502" v="10738" actId="1076"/>
          <ac:picMkLst>
            <pc:docMk/>
            <pc:sldMk cId="4006219634" sldId="300"/>
            <ac:picMk id="7" creationId="{C341D079-2235-8D04-611F-26A966FAB77A}"/>
          </ac:picMkLst>
        </pc:picChg>
        <pc:picChg chg="add mod">
          <ac:chgData name="XuMingle" userId="6accb246-f179-42e5-8cc4-2c1a8de5b234" providerId="ADAL" clId="{AB3F7F82-2965-4358-9B20-2F5380C7302D}" dt="2023-08-17T22:45:14.502" v="10738" actId="1076"/>
          <ac:picMkLst>
            <pc:docMk/>
            <pc:sldMk cId="4006219634" sldId="300"/>
            <ac:picMk id="8" creationId="{1D9668CA-8632-73FF-8A90-A574AAEF8C45}"/>
          </ac:picMkLst>
        </pc:picChg>
      </pc:sldChg>
      <pc:sldChg chg="addSp modSp new mod">
        <pc:chgData name="XuMingle" userId="6accb246-f179-42e5-8cc4-2c1a8de5b234" providerId="ADAL" clId="{AB3F7F82-2965-4358-9B20-2F5380C7302D}" dt="2023-08-17T23:23:10.837" v="11316" actId="1076"/>
        <pc:sldMkLst>
          <pc:docMk/>
          <pc:sldMk cId="3714491721" sldId="301"/>
        </pc:sldMkLst>
        <pc:spChg chg="mod">
          <ac:chgData name="XuMingle" userId="6accb246-f179-42e5-8cc4-2c1a8de5b234" providerId="ADAL" clId="{AB3F7F82-2965-4358-9B20-2F5380C7302D}" dt="2023-08-17T23:17:15.444" v="11220" actId="207"/>
          <ac:spMkLst>
            <pc:docMk/>
            <pc:sldMk cId="3714491721" sldId="301"/>
            <ac:spMk id="2" creationId="{BBF820FD-B3F3-A589-F4AF-AE4E3FE545CA}"/>
          </ac:spMkLst>
        </pc:spChg>
        <pc:spChg chg="mod">
          <ac:chgData name="XuMingle" userId="6accb246-f179-42e5-8cc4-2c1a8de5b234" providerId="ADAL" clId="{AB3F7F82-2965-4358-9B20-2F5380C7302D}" dt="2023-08-17T22:46:24.791" v="10800" actId="20577"/>
          <ac:spMkLst>
            <pc:docMk/>
            <pc:sldMk cId="3714491721" sldId="301"/>
            <ac:spMk id="4" creationId="{AA8636C2-B196-E46D-BC1F-68C851AB185C}"/>
          </ac:spMkLst>
        </pc:spChg>
        <pc:graphicFrameChg chg="add mod modGraphic">
          <ac:chgData name="XuMingle" userId="6accb246-f179-42e5-8cc4-2c1a8de5b234" providerId="ADAL" clId="{AB3F7F82-2965-4358-9B20-2F5380C7302D}" dt="2023-08-17T23:23:10.837" v="11316" actId="1076"/>
          <ac:graphicFrameMkLst>
            <pc:docMk/>
            <pc:sldMk cId="3714491721" sldId="301"/>
            <ac:graphicFrameMk id="7" creationId="{F4ACA4A5-DB42-44BB-F6D5-E5571C1C6329}"/>
          </ac:graphicFrameMkLst>
        </pc:graphicFrameChg>
      </pc:sldChg>
      <pc:sldChg chg="modSp new add del mod ord">
        <pc:chgData name="XuMingle" userId="6accb246-f179-42e5-8cc4-2c1a8de5b234" providerId="ADAL" clId="{AB3F7F82-2965-4358-9B20-2F5380C7302D}" dt="2023-08-17T23:19:26.422" v="11274" actId="47"/>
        <pc:sldMkLst>
          <pc:docMk/>
          <pc:sldMk cId="3261383921" sldId="302"/>
        </pc:sldMkLst>
        <pc:spChg chg="mod">
          <ac:chgData name="XuMingle" userId="6accb246-f179-42e5-8cc4-2c1a8de5b234" providerId="ADAL" clId="{AB3F7F82-2965-4358-9B20-2F5380C7302D}" dt="2023-08-17T23:18:07.382" v="11245" actId="1076"/>
          <ac:spMkLst>
            <pc:docMk/>
            <pc:sldMk cId="3261383921" sldId="302"/>
            <ac:spMk id="2" creationId="{1CE7F479-87B8-9E4F-209C-563A364653F0}"/>
          </ac:spMkLst>
        </pc:spChg>
      </pc:sldChg>
      <pc:sldChg chg="addSp delSp modSp new mod">
        <pc:chgData name="XuMingle" userId="6accb246-f179-42e5-8cc4-2c1a8de5b234" providerId="ADAL" clId="{AB3F7F82-2965-4358-9B20-2F5380C7302D}" dt="2023-08-17T23:22:54.505" v="11314" actId="20577"/>
        <pc:sldMkLst>
          <pc:docMk/>
          <pc:sldMk cId="115232597" sldId="303"/>
        </pc:sldMkLst>
        <pc:spChg chg="mod">
          <ac:chgData name="XuMingle" userId="6accb246-f179-42e5-8cc4-2c1a8de5b234" providerId="ADAL" clId="{AB3F7F82-2965-4358-9B20-2F5380C7302D}" dt="2023-08-17T23:21:37.997" v="11295" actId="403"/>
          <ac:spMkLst>
            <pc:docMk/>
            <pc:sldMk cId="115232597" sldId="303"/>
            <ac:spMk id="2" creationId="{4CCDF1BB-6EDD-873E-F1D9-6542DF924BA6}"/>
          </ac:spMkLst>
        </pc:spChg>
        <pc:spChg chg="mod">
          <ac:chgData name="XuMingle" userId="6accb246-f179-42e5-8cc4-2c1a8de5b234" providerId="ADAL" clId="{AB3F7F82-2965-4358-9B20-2F5380C7302D}" dt="2023-08-17T23:22:54.505" v="11314" actId="20577"/>
          <ac:spMkLst>
            <pc:docMk/>
            <pc:sldMk cId="115232597" sldId="303"/>
            <ac:spMk id="5" creationId="{C1E5617F-7B1D-8BA0-F3EE-DF778A4A2810}"/>
          </ac:spMkLst>
        </pc:spChg>
        <pc:picChg chg="add del mod">
          <ac:chgData name="XuMingle" userId="6accb246-f179-42e5-8cc4-2c1a8de5b234" providerId="ADAL" clId="{AB3F7F82-2965-4358-9B20-2F5380C7302D}" dt="2023-08-17T23:21:40.096" v="11296" actId="478"/>
          <ac:picMkLst>
            <pc:docMk/>
            <pc:sldMk cId="115232597" sldId="303"/>
            <ac:picMk id="6" creationId="{0EFAD7E1-F995-3746-493D-C96C45DED46C}"/>
          </ac:picMkLst>
        </pc:picChg>
        <pc:picChg chg="add mod">
          <ac:chgData name="XuMingle" userId="6accb246-f179-42e5-8cc4-2c1a8de5b234" providerId="ADAL" clId="{AB3F7F82-2965-4358-9B20-2F5380C7302D}" dt="2023-08-17T23:22:42.468" v="11303" actId="12788"/>
          <ac:picMkLst>
            <pc:docMk/>
            <pc:sldMk cId="115232597" sldId="303"/>
            <ac:picMk id="8" creationId="{CBE1566A-93DC-E2C8-FE0F-630D16DFCE5F}"/>
          </ac:picMkLst>
        </pc:picChg>
      </pc:sldChg>
      <pc:sldChg chg="addSp modSp new mod">
        <pc:chgData name="XuMingle" userId="6accb246-f179-42e5-8cc4-2c1a8de5b234" providerId="ADAL" clId="{AB3F7F82-2965-4358-9B20-2F5380C7302D}" dt="2023-08-17T23:54:41.952" v="11827" actId="1076"/>
        <pc:sldMkLst>
          <pc:docMk/>
          <pc:sldMk cId="4186827285" sldId="304"/>
        </pc:sldMkLst>
        <pc:picChg chg="add mod">
          <ac:chgData name="XuMingle" userId="6accb246-f179-42e5-8cc4-2c1a8de5b234" providerId="ADAL" clId="{AB3F7F82-2965-4358-9B20-2F5380C7302D}" dt="2023-08-17T23:54:41.952" v="11827" actId="1076"/>
          <ac:picMkLst>
            <pc:docMk/>
            <pc:sldMk cId="4186827285" sldId="304"/>
            <ac:picMk id="6" creationId="{59CE1688-A882-700C-FA4C-0A97790A9C2B}"/>
          </ac:picMkLst>
        </pc:picChg>
      </pc:sldChg>
      <pc:sldChg chg="addSp delSp modSp new mod">
        <pc:chgData name="XuMingle" userId="6accb246-f179-42e5-8cc4-2c1a8de5b234" providerId="ADAL" clId="{AB3F7F82-2965-4358-9B20-2F5380C7302D}" dt="2023-08-18T00:05:13.792" v="12073" actId="20577"/>
        <pc:sldMkLst>
          <pc:docMk/>
          <pc:sldMk cId="1334043277" sldId="305"/>
        </pc:sldMkLst>
        <pc:spChg chg="add del mod">
          <ac:chgData name="XuMingle" userId="6accb246-f179-42e5-8cc4-2c1a8de5b234" providerId="ADAL" clId="{AB3F7F82-2965-4358-9B20-2F5380C7302D}" dt="2023-08-18T00:04:52.054" v="12058" actId="14100"/>
          <ac:spMkLst>
            <pc:docMk/>
            <pc:sldMk cId="1334043277" sldId="305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01:48.921" v="11901" actId="20577"/>
          <ac:spMkLst>
            <pc:docMk/>
            <pc:sldMk cId="1334043277" sldId="305"/>
            <ac:spMk id="4" creationId="{FE5578AB-0EEC-C685-B570-E196D255ACDC}"/>
          </ac:spMkLst>
        </pc:spChg>
        <pc:spChg chg="add del mod">
          <ac:chgData name="XuMingle" userId="6accb246-f179-42e5-8cc4-2c1a8de5b234" providerId="ADAL" clId="{AB3F7F82-2965-4358-9B20-2F5380C7302D}" dt="2023-08-18T00:02:21.793" v="11907" actId="20577"/>
          <ac:spMkLst>
            <pc:docMk/>
            <pc:sldMk cId="1334043277" sldId="305"/>
            <ac:spMk id="5" creationId="{7BB3AE10-BB3F-92F3-A8C7-732A5C285D63}"/>
          </ac:spMkLst>
        </pc:spChg>
        <pc:graphicFrameChg chg="add del mod">
          <ac:chgData name="XuMingle" userId="6accb246-f179-42e5-8cc4-2c1a8de5b234" providerId="ADAL" clId="{AB3F7F82-2965-4358-9B20-2F5380C7302D}" dt="2023-08-18T00:02:11.173" v="11903"/>
          <ac:graphicFrameMkLst>
            <pc:docMk/>
            <pc:sldMk cId="1334043277" sldId="305"/>
            <ac:graphicFrameMk id="6" creationId="{17266C00-E7F2-55C1-41B5-ED4052418D6B}"/>
          </ac:graphicFrameMkLst>
        </pc:graphicFrameChg>
        <pc:graphicFrameChg chg="add del mod">
          <ac:chgData name="XuMingle" userId="6accb246-f179-42e5-8cc4-2c1a8de5b234" providerId="ADAL" clId="{AB3F7F82-2965-4358-9B20-2F5380C7302D}" dt="2023-08-18T00:02:14.996" v="11906"/>
          <ac:graphicFrameMkLst>
            <pc:docMk/>
            <pc:sldMk cId="1334043277" sldId="305"/>
            <ac:graphicFrameMk id="7" creationId="{B87DAD15-7281-AB3D-221E-EC8FA3DFF56E}"/>
          </ac:graphicFrameMkLst>
        </pc:graphicFrameChg>
        <pc:graphicFrameChg chg="add mod modGraphic">
          <ac:chgData name="XuMingle" userId="6accb246-f179-42e5-8cc4-2c1a8de5b234" providerId="ADAL" clId="{AB3F7F82-2965-4358-9B20-2F5380C7302D}" dt="2023-08-18T00:05:13.792" v="12073" actId="20577"/>
          <ac:graphicFrameMkLst>
            <pc:docMk/>
            <pc:sldMk cId="1334043277" sldId="305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0:03:20.377" v="11915" actId="1076"/>
          <ac:picMkLst>
            <pc:docMk/>
            <pc:sldMk cId="1334043277" sldId="305"/>
            <ac:picMk id="10" creationId="{1B328D0B-C7B8-373C-F73B-3741E973BB4F}"/>
          </ac:picMkLst>
        </pc:picChg>
      </pc:sldChg>
      <pc:sldChg chg="modSp new del mod">
        <pc:chgData name="XuMingle" userId="6accb246-f179-42e5-8cc4-2c1a8de5b234" providerId="ADAL" clId="{AB3F7F82-2965-4358-9B20-2F5380C7302D}" dt="2023-08-18T00:39:12.468" v="12971" actId="47"/>
        <pc:sldMkLst>
          <pc:docMk/>
          <pc:sldMk cId="2745100892" sldId="306"/>
        </pc:sldMkLst>
        <pc:spChg chg="mod">
          <ac:chgData name="XuMingle" userId="6accb246-f179-42e5-8cc4-2c1a8de5b234" providerId="ADAL" clId="{AB3F7F82-2965-4358-9B20-2F5380C7302D}" dt="2023-08-18T00:10:40.523" v="12108" actId="21"/>
          <ac:spMkLst>
            <pc:docMk/>
            <pc:sldMk cId="2745100892" sldId="306"/>
            <ac:spMk id="4" creationId="{827466CA-576E-2DE7-7ABF-29F5300D6088}"/>
          </ac:spMkLst>
        </pc:spChg>
      </pc:sldChg>
      <pc:sldChg chg="addSp delSp modSp add mod">
        <pc:chgData name="XuMingle" userId="6accb246-f179-42e5-8cc4-2c1a8de5b234" providerId="ADAL" clId="{AB3F7F82-2965-4358-9B20-2F5380C7302D}" dt="2023-08-18T01:15:43.107" v="14855" actId="6549"/>
        <pc:sldMkLst>
          <pc:docMk/>
          <pc:sldMk cId="9486493" sldId="307"/>
        </pc:sldMkLst>
        <pc:spChg chg="mod">
          <ac:chgData name="XuMingle" userId="6accb246-f179-42e5-8cc4-2c1a8de5b234" providerId="ADAL" clId="{AB3F7F82-2965-4358-9B20-2F5380C7302D}" dt="2023-08-18T01:15:43.107" v="14855" actId="6549"/>
          <ac:spMkLst>
            <pc:docMk/>
            <pc:sldMk cId="9486493" sldId="307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10:43.758" v="12109"/>
          <ac:spMkLst>
            <pc:docMk/>
            <pc:sldMk cId="9486493" sldId="307"/>
            <ac:spMk id="4" creationId="{FE5578AB-0EEC-C685-B570-E196D255ACDC}"/>
          </ac:spMkLst>
        </pc:spChg>
        <pc:graphicFrameChg chg="mod modGraphic">
          <ac:chgData name="XuMingle" userId="6accb246-f179-42e5-8cc4-2c1a8de5b234" providerId="ADAL" clId="{AB3F7F82-2965-4358-9B20-2F5380C7302D}" dt="2023-08-18T01:15:41.465" v="14853" actId="1076"/>
          <ac:graphicFrameMkLst>
            <pc:docMk/>
            <pc:sldMk cId="9486493" sldId="307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1:15:41.465" v="14853" actId="1076"/>
          <ac:picMkLst>
            <pc:docMk/>
            <pc:sldMk cId="9486493" sldId="307"/>
            <ac:picMk id="7" creationId="{58EE11BD-4910-1D3A-69BF-DAA44B2E9AC8}"/>
          </ac:picMkLst>
        </pc:picChg>
        <pc:picChg chg="del">
          <ac:chgData name="XuMingle" userId="6accb246-f179-42e5-8cc4-2c1a8de5b234" providerId="ADAL" clId="{AB3F7F82-2965-4358-9B20-2F5380C7302D}" dt="2023-08-18T00:10:30.268" v="12103" actId="478"/>
          <ac:picMkLst>
            <pc:docMk/>
            <pc:sldMk cId="9486493" sldId="307"/>
            <ac:picMk id="10" creationId="{1B328D0B-C7B8-373C-F73B-3741E973BB4F}"/>
          </ac:picMkLst>
        </pc:picChg>
      </pc:sldChg>
      <pc:sldChg chg="addSp delSp modSp add mod">
        <pc:chgData name="XuMingle" userId="6accb246-f179-42e5-8cc4-2c1a8de5b234" providerId="ADAL" clId="{AB3F7F82-2965-4358-9B20-2F5380C7302D}" dt="2023-08-18T00:22:15.540" v="12386" actId="1076"/>
        <pc:sldMkLst>
          <pc:docMk/>
          <pc:sldMk cId="1957310354" sldId="308"/>
        </pc:sldMkLst>
        <pc:spChg chg="mod">
          <ac:chgData name="XuMingle" userId="6accb246-f179-42e5-8cc4-2c1a8de5b234" providerId="ADAL" clId="{AB3F7F82-2965-4358-9B20-2F5380C7302D}" dt="2023-08-18T00:22:12.784" v="12385" actId="27636"/>
          <ac:spMkLst>
            <pc:docMk/>
            <pc:sldMk cId="1957310354" sldId="308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17:47.304" v="12143" actId="20577"/>
          <ac:spMkLst>
            <pc:docMk/>
            <pc:sldMk cId="1957310354" sldId="308"/>
            <ac:spMk id="4" creationId="{FE5578AB-0EEC-C685-B570-E196D255ACDC}"/>
          </ac:spMkLst>
        </pc:spChg>
        <pc:graphicFrameChg chg="del">
          <ac:chgData name="XuMingle" userId="6accb246-f179-42e5-8cc4-2c1a8de5b234" providerId="ADAL" clId="{AB3F7F82-2965-4358-9B20-2F5380C7302D}" dt="2023-08-18T00:20:29.802" v="12202" actId="478"/>
          <ac:graphicFrameMkLst>
            <pc:docMk/>
            <pc:sldMk cId="1957310354" sldId="308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0:22:15.540" v="12386" actId="1076"/>
          <ac:picMkLst>
            <pc:docMk/>
            <pc:sldMk cId="1957310354" sldId="308"/>
            <ac:picMk id="7" creationId="{5F326032-1BE2-D2C0-7740-62B52059CE51}"/>
          </ac:picMkLst>
        </pc:picChg>
      </pc:sldChg>
      <pc:sldChg chg="addSp delSp modSp add mod">
        <pc:chgData name="XuMingle" userId="6accb246-f179-42e5-8cc4-2c1a8de5b234" providerId="ADAL" clId="{AB3F7F82-2965-4358-9B20-2F5380C7302D}" dt="2023-08-18T00:28:11.027" v="12578" actId="1076"/>
        <pc:sldMkLst>
          <pc:docMk/>
          <pc:sldMk cId="3863872808" sldId="309"/>
        </pc:sldMkLst>
        <pc:spChg chg="mod">
          <ac:chgData name="XuMingle" userId="6accb246-f179-42e5-8cc4-2c1a8de5b234" providerId="ADAL" clId="{AB3F7F82-2965-4358-9B20-2F5380C7302D}" dt="2023-08-18T00:27:28.993" v="12575" actId="20577"/>
          <ac:spMkLst>
            <pc:docMk/>
            <pc:sldMk cId="3863872808" sldId="309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25:43.578" v="12413" actId="20577"/>
          <ac:spMkLst>
            <pc:docMk/>
            <pc:sldMk cId="3863872808" sldId="309"/>
            <ac:spMk id="4" creationId="{FE5578AB-0EEC-C685-B570-E196D255ACDC}"/>
          </ac:spMkLst>
        </pc:spChg>
        <pc:graphicFrameChg chg="del">
          <ac:chgData name="XuMingle" userId="6accb246-f179-42e5-8cc4-2c1a8de5b234" providerId="ADAL" clId="{AB3F7F82-2965-4358-9B20-2F5380C7302D}" dt="2023-08-18T00:26:17.863" v="12482" actId="478"/>
          <ac:graphicFrameMkLst>
            <pc:docMk/>
            <pc:sldMk cId="3863872808" sldId="309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0:27:31.311" v="12576" actId="1076"/>
          <ac:picMkLst>
            <pc:docMk/>
            <pc:sldMk cId="3863872808" sldId="309"/>
            <ac:picMk id="7" creationId="{A60FADA9-135C-28A8-8784-651E512D7353}"/>
          </ac:picMkLst>
        </pc:picChg>
        <pc:picChg chg="add mod">
          <ac:chgData name="XuMingle" userId="6accb246-f179-42e5-8cc4-2c1a8de5b234" providerId="ADAL" clId="{AB3F7F82-2965-4358-9B20-2F5380C7302D}" dt="2023-08-18T00:28:11.027" v="12578" actId="1076"/>
          <ac:picMkLst>
            <pc:docMk/>
            <pc:sldMk cId="3863872808" sldId="309"/>
            <ac:picMk id="10" creationId="{37D7DE96-F02B-A81B-E265-BB1CC9118A93}"/>
          </ac:picMkLst>
        </pc:picChg>
      </pc:sldChg>
      <pc:sldChg chg="addSp delSp modSp add mod">
        <pc:chgData name="XuMingle" userId="6accb246-f179-42e5-8cc4-2c1a8de5b234" providerId="ADAL" clId="{AB3F7F82-2965-4358-9B20-2F5380C7302D}" dt="2023-08-18T00:35:10.818" v="12867" actId="20577"/>
        <pc:sldMkLst>
          <pc:docMk/>
          <pc:sldMk cId="1676385442" sldId="310"/>
        </pc:sldMkLst>
        <pc:spChg chg="mod">
          <ac:chgData name="XuMingle" userId="6accb246-f179-42e5-8cc4-2c1a8de5b234" providerId="ADAL" clId="{AB3F7F82-2965-4358-9B20-2F5380C7302D}" dt="2023-08-18T00:35:10.818" v="12867" actId="20577"/>
          <ac:spMkLst>
            <pc:docMk/>
            <pc:sldMk cId="1676385442" sldId="310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32:48.114" v="12754" actId="20577"/>
          <ac:spMkLst>
            <pc:docMk/>
            <pc:sldMk cId="1676385442" sldId="310"/>
            <ac:spMk id="4" creationId="{FE5578AB-0EEC-C685-B570-E196D255ACDC}"/>
          </ac:spMkLst>
        </pc:spChg>
        <pc:graphicFrameChg chg="del">
          <ac:chgData name="XuMingle" userId="6accb246-f179-42e5-8cc4-2c1a8de5b234" providerId="ADAL" clId="{AB3F7F82-2965-4358-9B20-2F5380C7302D}" dt="2023-08-18T00:32:54.825" v="12755" actId="478"/>
          <ac:graphicFrameMkLst>
            <pc:docMk/>
            <pc:sldMk cId="1676385442" sldId="310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0:33:08.553" v="12757" actId="1076"/>
          <ac:picMkLst>
            <pc:docMk/>
            <pc:sldMk cId="1676385442" sldId="310"/>
            <ac:picMk id="7" creationId="{7D22ED63-16B5-EF3C-6AC4-B8944433621F}"/>
          </ac:picMkLst>
        </pc:picChg>
      </pc:sldChg>
      <pc:sldChg chg="addSp delSp modSp add mod">
        <pc:chgData name="XuMingle" userId="6accb246-f179-42e5-8cc4-2c1a8de5b234" providerId="ADAL" clId="{AB3F7F82-2965-4358-9B20-2F5380C7302D}" dt="2023-08-18T00:38:57.332" v="12966" actId="6549"/>
        <pc:sldMkLst>
          <pc:docMk/>
          <pc:sldMk cId="395342957" sldId="311"/>
        </pc:sldMkLst>
        <pc:spChg chg="mod">
          <ac:chgData name="XuMingle" userId="6accb246-f179-42e5-8cc4-2c1a8de5b234" providerId="ADAL" clId="{AB3F7F82-2965-4358-9B20-2F5380C7302D}" dt="2023-08-18T00:37:33.698" v="12965" actId="20577"/>
          <ac:spMkLst>
            <pc:docMk/>
            <pc:sldMk cId="395342957" sldId="311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35:56.690" v="12886" actId="20577"/>
          <ac:spMkLst>
            <pc:docMk/>
            <pc:sldMk cId="395342957" sldId="311"/>
            <ac:spMk id="4" creationId="{FE5578AB-0EEC-C685-B570-E196D255ACDC}"/>
          </ac:spMkLst>
        </pc:spChg>
        <pc:spChg chg="mod">
          <ac:chgData name="XuMingle" userId="6accb246-f179-42e5-8cc4-2c1a8de5b234" providerId="ADAL" clId="{AB3F7F82-2965-4358-9B20-2F5380C7302D}" dt="2023-08-18T00:38:57.332" v="12966" actId="6549"/>
          <ac:spMkLst>
            <pc:docMk/>
            <pc:sldMk cId="395342957" sldId="311"/>
            <ac:spMk id="5" creationId="{7BB3AE10-BB3F-92F3-A8C7-732A5C285D63}"/>
          </ac:spMkLst>
        </pc:spChg>
        <pc:graphicFrameChg chg="del">
          <ac:chgData name="XuMingle" userId="6accb246-f179-42e5-8cc4-2c1a8de5b234" providerId="ADAL" clId="{AB3F7F82-2965-4358-9B20-2F5380C7302D}" dt="2023-08-18T00:35:58.530" v="12887" actId="478"/>
          <ac:graphicFrameMkLst>
            <pc:docMk/>
            <pc:sldMk cId="395342957" sldId="311"/>
            <ac:graphicFrameMk id="8" creationId="{61B2FA1F-787B-F440-C4FE-D94EE5BA6011}"/>
          </ac:graphicFrameMkLst>
        </pc:graphicFrameChg>
        <pc:picChg chg="add mod">
          <ac:chgData name="XuMingle" userId="6accb246-f179-42e5-8cc4-2c1a8de5b234" providerId="ADAL" clId="{AB3F7F82-2965-4358-9B20-2F5380C7302D}" dt="2023-08-18T00:36:21.394" v="12889" actId="1076"/>
          <ac:picMkLst>
            <pc:docMk/>
            <pc:sldMk cId="395342957" sldId="311"/>
            <ac:picMk id="7" creationId="{1F196E73-62F6-EA51-A91A-9FCB5677884E}"/>
          </ac:picMkLst>
        </pc:picChg>
        <pc:picChg chg="add mod">
          <ac:chgData name="XuMingle" userId="6accb246-f179-42e5-8cc4-2c1a8de5b234" providerId="ADAL" clId="{AB3F7F82-2965-4358-9B20-2F5380C7302D}" dt="2023-08-18T00:36:39.725" v="12892" actId="1076"/>
          <ac:picMkLst>
            <pc:docMk/>
            <pc:sldMk cId="395342957" sldId="311"/>
            <ac:picMk id="10" creationId="{E164CF91-4172-A710-26CA-D52EB21AD826}"/>
          </ac:picMkLst>
        </pc:picChg>
      </pc:sldChg>
      <pc:sldChg chg="addSp new mod">
        <pc:chgData name="XuMingle" userId="6accb246-f179-42e5-8cc4-2c1a8de5b234" providerId="ADAL" clId="{AB3F7F82-2965-4358-9B20-2F5380C7302D}" dt="2023-08-18T00:17:27.398" v="12121" actId="22"/>
        <pc:sldMkLst>
          <pc:docMk/>
          <pc:sldMk cId="2196514553" sldId="312"/>
        </pc:sldMkLst>
        <pc:picChg chg="add">
          <ac:chgData name="XuMingle" userId="6accb246-f179-42e5-8cc4-2c1a8de5b234" providerId="ADAL" clId="{AB3F7F82-2965-4358-9B20-2F5380C7302D}" dt="2023-08-18T00:17:27.398" v="12121" actId="22"/>
          <ac:picMkLst>
            <pc:docMk/>
            <pc:sldMk cId="2196514553" sldId="312"/>
            <ac:picMk id="7" creationId="{40031F52-B508-27D3-8BC9-517381B767F9}"/>
          </ac:picMkLst>
        </pc:picChg>
      </pc:sldChg>
      <pc:sldChg chg="addSp modSp new mod">
        <pc:chgData name="XuMingle" userId="6accb246-f179-42e5-8cc4-2c1a8de5b234" providerId="ADAL" clId="{AB3F7F82-2965-4358-9B20-2F5380C7302D}" dt="2023-08-18T00:23:25.725" v="12393" actId="20577"/>
        <pc:sldMkLst>
          <pc:docMk/>
          <pc:sldMk cId="782777811" sldId="313"/>
        </pc:sldMkLst>
        <pc:spChg chg="mod">
          <ac:chgData name="XuMingle" userId="6accb246-f179-42e5-8cc4-2c1a8de5b234" providerId="ADAL" clId="{AB3F7F82-2965-4358-9B20-2F5380C7302D}" dt="2023-08-18T00:23:25.725" v="12393" actId="20577"/>
          <ac:spMkLst>
            <pc:docMk/>
            <pc:sldMk cId="782777811" sldId="313"/>
            <ac:spMk id="2" creationId="{F83D73B1-C415-4CF0-29D5-D1B1045E0D05}"/>
          </ac:spMkLst>
        </pc:spChg>
        <pc:picChg chg="add mod">
          <ac:chgData name="XuMingle" userId="6accb246-f179-42e5-8cc4-2c1a8de5b234" providerId="ADAL" clId="{AB3F7F82-2965-4358-9B20-2F5380C7302D}" dt="2023-08-18T00:23:18.305" v="12392" actId="12788"/>
          <ac:picMkLst>
            <pc:docMk/>
            <pc:sldMk cId="782777811" sldId="313"/>
            <ac:picMk id="7" creationId="{CA5627EE-FC62-BB04-4CCD-352385216BFB}"/>
          </ac:picMkLst>
        </pc:picChg>
      </pc:sldChg>
      <pc:sldChg chg="addSp delSp modSp new mod">
        <pc:chgData name="XuMingle" userId="6accb246-f179-42e5-8cc4-2c1a8de5b234" providerId="ADAL" clId="{AB3F7F82-2965-4358-9B20-2F5380C7302D}" dt="2023-08-18T00:33:42.287" v="12758" actId="20577"/>
        <pc:sldMkLst>
          <pc:docMk/>
          <pc:sldMk cId="3630676800" sldId="314"/>
        </pc:sldMkLst>
        <pc:spChg chg="mod">
          <ac:chgData name="XuMingle" userId="6accb246-f179-42e5-8cc4-2c1a8de5b234" providerId="ADAL" clId="{AB3F7F82-2965-4358-9B20-2F5380C7302D}" dt="2023-08-18T00:33:42.287" v="12758" actId="20577"/>
          <ac:spMkLst>
            <pc:docMk/>
            <pc:sldMk cId="3630676800" sldId="314"/>
            <ac:spMk id="2" creationId="{512DD44B-6260-54A6-4E86-D4395DC9D7F9}"/>
          </ac:spMkLst>
        </pc:spChg>
        <pc:spChg chg="mod">
          <ac:chgData name="XuMingle" userId="6accb246-f179-42e5-8cc4-2c1a8de5b234" providerId="ADAL" clId="{AB3F7F82-2965-4358-9B20-2F5380C7302D}" dt="2023-08-18T00:31:04.123" v="12606" actId="20577"/>
          <ac:spMkLst>
            <pc:docMk/>
            <pc:sldMk cId="3630676800" sldId="314"/>
            <ac:spMk id="4" creationId="{8EDE6BFF-84DD-5D87-01C8-EC7E54449968}"/>
          </ac:spMkLst>
        </pc:spChg>
        <pc:picChg chg="add del">
          <ac:chgData name="XuMingle" userId="6accb246-f179-42e5-8cc4-2c1a8de5b234" providerId="ADAL" clId="{AB3F7F82-2965-4358-9B20-2F5380C7302D}" dt="2023-08-18T00:28:46.178" v="12581" actId="478"/>
          <ac:picMkLst>
            <pc:docMk/>
            <pc:sldMk cId="3630676800" sldId="314"/>
            <ac:picMk id="7" creationId="{8D82F508-D6E5-4558-5A7B-9601B24A749A}"/>
          </ac:picMkLst>
        </pc:picChg>
        <pc:picChg chg="add mod">
          <ac:chgData name="XuMingle" userId="6accb246-f179-42e5-8cc4-2c1a8de5b234" providerId="ADAL" clId="{AB3F7F82-2965-4358-9B20-2F5380C7302D}" dt="2023-08-18T00:32:04.961" v="12727" actId="1076"/>
          <ac:picMkLst>
            <pc:docMk/>
            <pc:sldMk cId="3630676800" sldId="314"/>
            <ac:picMk id="9" creationId="{0FB677DC-9F2F-5A42-1916-D34A55782F60}"/>
          </ac:picMkLst>
        </pc:picChg>
      </pc:sldChg>
      <pc:sldChg chg="addSp delSp modSp add mod">
        <pc:chgData name="XuMingle" userId="6accb246-f179-42e5-8cc4-2c1a8de5b234" providerId="ADAL" clId="{AB3F7F82-2965-4358-9B20-2F5380C7302D}" dt="2023-08-18T00:43:07.270" v="13239" actId="1076"/>
        <pc:sldMkLst>
          <pc:docMk/>
          <pc:sldMk cId="875431750" sldId="315"/>
        </pc:sldMkLst>
        <pc:spChg chg="mod">
          <ac:chgData name="XuMingle" userId="6accb246-f179-42e5-8cc4-2c1a8de5b234" providerId="ADAL" clId="{AB3F7F82-2965-4358-9B20-2F5380C7302D}" dt="2023-08-18T00:43:04.189" v="13237" actId="27636"/>
          <ac:spMkLst>
            <pc:docMk/>
            <pc:sldMk cId="875431750" sldId="315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39:28.174" v="13023" actId="20577"/>
          <ac:spMkLst>
            <pc:docMk/>
            <pc:sldMk cId="875431750" sldId="315"/>
            <ac:spMk id="4" creationId="{FE5578AB-0EEC-C685-B570-E196D255ACDC}"/>
          </ac:spMkLst>
        </pc:spChg>
        <pc:picChg chg="del">
          <ac:chgData name="XuMingle" userId="6accb246-f179-42e5-8cc4-2c1a8de5b234" providerId="ADAL" clId="{AB3F7F82-2965-4358-9B20-2F5380C7302D}" dt="2023-08-18T00:39:04.370" v="12968" actId="478"/>
          <ac:picMkLst>
            <pc:docMk/>
            <pc:sldMk cId="875431750" sldId="315"/>
            <ac:picMk id="7" creationId="{1F196E73-62F6-EA51-A91A-9FCB5677884E}"/>
          </ac:picMkLst>
        </pc:picChg>
        <pc:picChg chg="add mod modCrop">
          <ac:chgData name="XuMingle" userId="6accb246-f179-42e5-8cc4-2c1a8de5b234" providerId="ADAL" clId="{AB3F7F82-2965-4358-9B20-2F5380C7302D}" dt="2023-08-18T00:43:05.954" v="13238" actId="1076"/>
          <ac:picMkLst>
            <pc:docMk/>
            <pc:sldMk cId="875431750" sldId="315"/>
            <ac:picMk id="8" creationId="{EDCA5075-AF69-DAD7-1047-A87430B796B9}"/>
          </ac:picMkLst>
        </pc:picChg>
        <pc:picChg chg="add mod modCrop">
          <ac:chgData name="XuMingle" userId="6accb246-f179-42e5-8cc4-2c1a8de5b234" providerId="ADAL" clId="{AB3F7F82-2965-4358-9B20-2F5380C7302D}" dt="2023-08-18T00:43:07.270" v="13239" actId="1076"/>
          <ac:picMkLst>
            <pc:docMk/>
            <pc:sldMk cId="875431750" sldId="315"/>
            <ac:picMk id="9" creationId="{1028F2D2-96E3-DD7C-7EAD-4F29F0E34F87}"/>
          </ac:picMkLst>
        </pc:picChg>
        <pc:picChg chg="del">
          <ac:chgData name="XuMingle" userId="6accb246-f179-42e5-8cc4-2c1a8de5b234" providerId="ADAL" clId="{AB3F7F82-2965-4358-9B20-2F5380C7302D}" dt="2023-08-18T00:39:05.745" v="12969" actId="478"/>
          <ac:picMkLst>
            <pc:docMk/>
            <pc:sldMk cId="875431750" sldId="315"/>
            <ac:picMk id="10" creationId="{E164CF91-4172-A710-26CA-D52EB21AD826}"/>
          </ac:picMkLst>
        </pc:picChg>
      </pc:sldChg>
      <pc:sldChg chg="addSp modSp add mod">
        <pc:chgData name="XuMingle" userId="6accb246-f179-42e5-8cc4-2c1a8de5b234" providerId="ADAL" clId="{AB3F7F82-2965-4358-9B20-2F5380C7302D}" dt="2023-08-18T00:46:20.259" v="13306" actId="20577"/>
        <pc:sldMkLst>
          <pc:docMk/>
          <pc:sldMk cId="2497981443" sldId="316"/>
        </pc:sldMkLst>
        <pc:spChg chg="mod">
          <ac:chgData name="XuMingle" userId="6accb246-f179-42e5-8cc4-2c1a8de5b234" providerId="ADAL" clId="{AB3F7F82-2965-4358-9B20-2F5380C7302D}" dt="2023-08-18T00:46:20.259" v="13306" actId="20577"/>
          <ac:spMkLst>
            <pc:docMk/>
            <pc:sldMk cId="2497981443" sldId="316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44:07.660" v="13240"/>
          <ac:spMkLst>
            <pc:docMk/>
            <pc:sldMk cId="2497981443" sldId="316"/>
            <ac:spMk id="4" creationId="{FE5578AB-0EEC-C685-B570-E196D255ACDC}"/>
          </ac:spMkLst>
        </pc:spChg>
        <pc:picChg chg="add mod">
          <ac:chgData name="XuMingle" userId="6accb246-f179-42e5-8cc4-2c1a8de5b234" providerId="ADAL" clId="{AB3F7F82-2965-4358-9B20-2F5380C7302D}" dt="2023-08-18T00:44:38.590" v="13242" actId="1076"/>
          <ac:picMkLst>
            <pc:docMk/>
            <pc:sldMk cId="2497981443" sldId="316"/>
            <ac:picMk id="7" creationId="{6752D663-762E-C94C-ECE0-F510D46F25C9}"/>
          </ac:picMkLst>
        </pc:picChg>
      </pc:sldChg>
      <pc:sldChg chg="addSp modSp add mod">
        <pc:chgData name="XuMingle" userId="6accb246-f179-42e5-8cc4-2c1a8de5b234" providerId="ADAL" clId="{AB3F7F82-2965-4358-9B20-2F5380C7302D}" dt="2023-08-18T00:50:38.410" v="13555" actId="20577"/>
        <pc:sldMkLst>
          <pc:docMk/>
          <pc:sldMk cId="2590256811" sldId="317"/>
        </pc:sldMkLst>
        <pc:spChg chg="mod">
          <ac:chgData name="XuMingle" userId="6accb246-f179-42e5-8cc4-2c1a8de5b234" providerId="ADAL" clId="{AB3F7F82-2965-4358-9B20-2F5380C7302D}" dt="2023-08-18T00:50:14.930" v="13533" actId="20577"/>
          <ac:spMkLst>
            <pc:docMk/>
            <pc:sldMk cId="2590256811" sldId="317"/>
            <ac:spMk id="2" creationId="{5E3389A8-877D-FF6F-DD95-AE766978A6ED}"/>
          </ac:spMkLst>
        </pc:spChg>
        <pc:spChg chg="mod">
          <ac:chgData name="XuMingle" userId="6accb246-f179-42e5-8cc4-2c1a8de5b234" providerId="ADAL" clId="{AB3F7F82-2965-4358-9B20-2F5380C7302D}" dt="2023-08-18T00:50:38.410" v="13555" actId="20577"/>
          <ac:spMkLst>
            <pc:docMk/>
            <pc:sldMk cId="2590256811" sldId="317"/>
            <ac:spMk id="4" creationId="{FE5578AB-0EEC-C685-B570-E196D255ACDC}"/>
          </ac:spMkLst>
        </pc:spChg>
        <pc:picChg chg="add mod">
          <ac:chgData name="XuMingle" userId="6accb246-f179-42e5-8cc4-2c1a8de5b234" providerId="ADAL" clId="{AB3F7F82-2965-4358-9B20-2F5380C7302D}" dt="2023-08-18T00:50:20.756" v="13535" actId="12788"/>
          <ac:picMkLst>
            <pc:docMk/>
            <pc:sldMk cId="2590256811" sldId="317"/>
            <ac:picMk id="7" creationId="{5230733D-1C2B-F7E1-151F-77172D1753F6}"/>
          </ac:picMkLst>
        </pc:picChg>
        <pc:picChg chg="add mod">
          <ac:chgData name="XuMingle" userId="6accb246-f179-42e5-8cc4-2c1a8de5b234" providerId="ADAL" clId="{AB3F7F82-2965-4358-9B20-2F5380C7302D}" dt="2023-08-18T00:48:05.090" v="13328" actId="1076"/>
          <ac:picMkLst>
            <pc:docMk/>
            <pc:sldMk cId="2590256811" sldId="317"/>
            <ac:picMk id="9" creationId="{A02177F5-C848-5E08-73DE-100AE25CA116}"/>
          </ac:picMkLst>
        </pc:picChg>
      </pc:sldChg>
      <pc:sldChg chg="modSp new mod">
        <pc:chgData name="XuMingle" userId="6accb246-f179-42e5-8cc4-2c1a8de5b234" providerId="ADAL" clId="{AB3F7F82-2965-4358-9B20-2F5380C7302D}" dt="2023-08-18T00:51:58.074" v="13669" actId="20577"/>
        <pc:sldMkLst>
          <pc:docMk/>
          <pc:sldMk cId="3652772938" sldId="318"/>
        </pc:sldMkLst>
        <pc:spChg chg="mod">
          <ac:chgData name="XuMingle" userId="6accb246-f179-42e5-8cc4-2c1a8de5b234" providerId="ADAL" clId="{AB3F7F82-2965-4358-9B20-2F5380C7302D}" dt="2023-08-18T00:51:58.074" v="13669" actId="20577"/>
          <ac:spMkLst>
            <pc:docMk/>
            <pc:sldMk cId="3652772938" sldId="318"/>
            <ac:spMk id="2" creationId="{88A66D37-5AF3-F161-63AC-E49E3E4FF3DE}"/>
          </ac:spMkLst>
        </pc:spChg>
      </pc:sldChg>
      <pc:sldChg chg="modSp new mod">
        <pc:chgData name="XuMingle" userId="6accb246-f179-42e5-8cc4-2c1a8de5b234" providerId="ADAL" clId="{AB3F7F82-2965-4358-9B20-2F5380C7302D}" dt="2023-08-18T01:03:15.402" v="14682" actId="20577"/>
        <pc:sldMkLst>
          <pc:docMk/>
          <pc:sldMk cId="3152532553" sldId="319"/>
        </pc:sldMkLst>
        <pc:spChg chg="mod">
          <ac:chgData name="XuMingle" userId="6accb246-f179-42e5-8cc4-2c1a8de5b234" providerId="ADAL" clId="{AB3F7F82-2965-4358-9B20-2F5380C7302D}" dt="2023-08-18T01:03:15.402" v="14682" actId="20577"/>
          <ac:spMkLst>
            <pc:docMk/>
            <pc:sldMk cId="3152532553" sldId="319"/>
            <ac:spMk id="2" creationId="{BDB30C2F-4F56-CD30-70D1-6BDEF8893D6D}"/>
          </ac:spMkLst>
        </pc:spChg>
      </pc:sldChg>
      <pc:sldChg chg="modSp new del mod">
        <pc:chgData name="XuMingle" userId="6accb246-f179-42e5-8cc4-2c1a8de5b234" providerId="ADAL" clId="{AB3F7F82-2965-4358-9B20-2F5380C7302D}" dt="2023-08-18T01:08:55.633" v="14828" actId="47"/>
        <pc:sldMkLst>
          <pc:docMk/>
          <pc:sldMk cId="2553106341" sldId="320"/>
        </pc:sldMkLst>
        <pc:spChg chg="mod">
          <ac:chgData name="XuMingle" userId="6accb246-f179-42e5-8cc4-2c1a8de5b234" providerId="ADAL" clId="{AB3F7F82-2965-4358-9B20-2F5380C7302D}" dt="2023-08-18T01:06:25.083" v="14735" actId="20577"/>
          <ac:spMkLst>
            <pc:docMk/>
            <pc:sldMk cId="2553106341" sldId="320"/>
            <ac:spMk id="2" creationId="{B9E533CA-7739-1266-A69E-FBA935BC51ED}"/>
          </ac:spMkLst>
        </pc:spChg>
      </pc:sldChg>
      <pc:sldChg chg="modSp new del mod">
        <pc:chgData name="XuMingle" userId="6accb246-f179-42e5-8cc4-2c1a8de5b234" providerId="ADAL" clId="{AB3F7F82-2965-4358-9B20-2F5380C7302D}" dt="2023-08-18T01:05:49.611" v="14721" actId="47"/>
        <pc:sldMkLst>
          <pc:docMk/>
          <pc:sldMk cId="3022392343" sldId="320"/>
        </pc:sldMkLst>
        <pc:spChg chg="mod">
          <ac:chgData name="XuMingle" userId="6accb246-f179-42e5-8cc4-2c1a8de5b234" providerId="ADAL" clId="{AB3F7F82-2965-4358-9B20-2F5380C7302D}" dt="2023-08-18T01:05:47.610" v="14720" actId="6549"/>
          <ac:spMkLst>
            <pc:docMk/>
            <pc:sldMk cId="3022392343" sldId="320"/>
            <ac:spMk id="2" creationId="{B1CB9E16-21C4-7B37-CF5A-E3E994D0E0D3}"/>
          </ac:spMkLst>
        </pc:spChg>
        <pc:spChg chg="mod">
          <ac:chgData name="XuMingle" userId="6accb246-f179-42e5-8cc4-2c1a8de5b234" providerId="ADAL" clId="{AB3F7F82-2965-4358-9B20-2F5380C7302D}" dt="2023-08-18T01:05:42.770" v="14708" actId="20577"/>
          <ac:spMkLst>
            <pc:docMk/>
            <pc:sldMk cId="3022392343" sldId="320"/>
            <ac:spMk id="4" creationId="{2A8F2BAD-8BA4-8D71-6C87-C97BECAFA33B}"/>
          </ac:spMkLst>
        </pc:spChg>
      </pc:sldChg>
      <pc:sldChg chg="addSp modSp new mod">
        <pc:chgData name="XuMingle" userId="6accb246-f179-42e5-8cc4-2c1a8de5b234" providerId="ADAL" clId="{AB3F7F82-2965-4358-9B20-2F5380C7302D}" dt="2023-08-18T01:09:42.170" v="14839" actId="20577"/>
        <pc:sldMkLst>
          <pc:docMk/>
          <pc:sldMk cId="2180079082" sldId="321"/>
        </pc:sldMkLst>
        <pc:spChg chg="mod">
          <ac:chgData name="XuMingle" userId="6accb246-f179-42e5-8cc4-2c1a8de5b234" providerId="ADAL" clId="{AB3F7F82-2965-4358-9B20-2F5380C7302D}" dt="2023-08-18T01:09:42.170" v="14839" actId="20577"/>
          <ac:spMkLst>
            <pc:docMk/>
            <pc:sldMk cId="2180079082" sldId="321"/>
            <ac:spMk id="4" creationId="{D6F27B5F-E049-7563-7608-A59E2C5CEC28}"/>
          </ac:spMkLst>
        </pc:spChg>
        <pc:spChg chg="add mod">
          <ac:chgData name="XuMingle" userId="6accb246-f179-42e5-8cc4-2c1a8de5b234" providerId="ADAL" clId="{AB3F7F82-2965-4358-9B20-2F5380C7302D}" dt="2023-08-18T01:09:13.057" v="14829" actId="554"/>
          <ac:spMkLst>
            <pc:docMk/>
            <pc:sldMk cId="2180079082" sldId="321"/>
            <ac:spMk id="9" creationId="{C8E33BF3-C486-5121-9785-180E6AE60EFC}"/>
          </ac:spMkLst>
        </pc:spChg>
        <pc:spChg chg="add mod">
          <ac:chgData name="XuMingle" userId="6accb246-f179-42e5-8cc4-2c1a8de5b234" providerId="ADAL" clId="{AB3F7F82-2965-4358-9B20-2F5380C7302D}" dt="2023-08-18T01:09:15.284" v="14830" actId="408"/>
          <ac:spMkLst>
            <pc:docMk/>
            <pc:sldMk cId="2180079082" sldId="321"/>
            <ac:spMk id="10" creationId="{B68BB636-602A-B93F-9BC8-6EB45E52B8F8}"/>
          </ac:spMkLst>
        </pc:spChg>
        <pc:spChg chg="add mod">
          <ac:chgData name="XuMingle" userId="6accb246-f179-42e5-8cc4-2c1a8de5b234" providerId="ADAL" clId="{AB3F7F82-2965-4358-9B20-2F5380C7302D}" dt="2023-08-18T01:09:13.057" v="14829" actId="554"/>
          <ac:spMkLst>
            <pc:docMk/>
            <pc:sldMk cId="2180079082" sldId="321"/>
            <ac:spMk id="11" creationId="{0FA51EEB-23E3-3693-2E23-DB3B716C802E}"/>
          </ac:spMkLst>
        </pc:spChg>
        <pc:spChg chg="add mod">
          <ac:chgData name="XuMingle" userId="6accb246-f179-42e5-8cc4-2c1a8de5b234" providerId="ADAL" clId="{AB3F7F82-2965-4358-9B20-2F5380C7302D}" dt="2023-08-18T01:08:21.396" v="14821" actId="1076"/>
          <ac:spMkLst>
            <pc:docMk/>
            <pc:sldMk cId="2180079082" sldId="321"/>
            <ac:spMk id="12" creationId="{971C47D1-FBF1-9CE0-E215-64D08E0018F0}"/>
          </ac:spMkLst>
        </pc:spChg>
        <pc:spChg chg="add mod">
          <ac:chgData name="XuMingle" userId="6accb246-f179-42e5-8cc4-2c1a8de5b234" providerId="ADAL" clId="{AB3F7F82-2965-4358-9B20-2F5380C7302D}" dt="2023-08-18T01:08:24.368" v="14822" actId="1076"/>
          <ac:spMkLst>
            <pc:docMk/>
            <pc:sldMk cId="2180079082" sldId="321"/>
            <ac:spMk id="13" creationId="{095AA4F5-EB88-86DC-7666-7D6750457F4F}"/>
          </ac:spMkLst>
        </pc:spChg>
        <pc:graphicFrameChg chg="add mod modGraphic">
          <ac:chgData name="XuMingle" userId="6accb246-f179-42e5-8cc4-2c1a8de5b234" providerId="ADAL" clId="{AB3F7F82-2965-4358-9B20-2F5380C7302D}" dt="2023-08-18T01:09:30.844" v="14832" actId="12788"/>
          <ac:graphicFrameMkLst>
            <pc:docMk/>
            <pc:sldMk cId="2180079082" sldId="321"/>
            <ac:graphicFrameMk id="7" creationId="{4B7F528E-FB5B-1F1C-719D-4284A2EA4A9F}"/>
          </ac:graphicFrameMkLst>
        </pc:graphicFrameChg>
      </pc:sldChg>
    </pc:docChg>
  </pc:docChgLst>
  <pc:docChgLst>
    <pc:chgData name="XuMingle" userId="6accb246-f179-42e5-8cc4-2c1a8de5b234" providerId="ADAL" clId="{CCDA9FFB-413A-41CC-9328-459EF398274B}"/>
    <pc:docChg chg="addSld delSld">
      <pc:chgData name="XuMingle" userId="6accb246-f179-42e5-8cc4-2c1a8de5b234" providerId="ADAL" clId="{CCDA9FFB-413A-41CC-9328-459EF398274B}" dt="2023-06-07T04:30:48.303" v="2" actId="47"/>
      <pc:docMkLst>
        <pc:docMk/>
      </pc:docMkLst>
      <pc:sldChg chg="new">
        <pc:chgData name="XuMingle" userId="6accb246-f179-42e5-8cc4-2c1a8de5b234" providerId="ADAL" clId="{CCDA9FFB-413A-41CC-9328-459EF398274B}" dt="2023-06-07T04:30:39.332" v="0" actId="680"/>
        <pc:sldMkLst>
          <pc:docMk/>
          <pc:sldMk cId="800640441" sldId="257"/>
        </pc:sldMkLst>
      </pc:sldChg>
      <pc:sldChg chg="new del">
        <pc:chgData name="XuMingle" userId="6accb246-f179-42e5-8cc4-2c1a8de5b234" providerId="ADAL" clId="{CCDA9FFB-413A-41CC-9328-459EF398274B}" dt="2023-06-07T04:30:48.303" v="2" actId="47"/>
        <pc:sldMkLst>
          <pc:docMk/>
          <pc:sldMk cId="3257037143" sldId="258"/>
        </pc:sldMkLst>
      </pc:sldChg>
    </pc:docChg>
  </pc:docChgLst>
  <pc:docChgLst>
    <pc:chgData name="XuMingle" userId="6accb246-f179-42e5-8cc4-2c1a8de5b234" providerId="ADAL" clId="{5F9D04E2-0D04-41C6-9713-45ABC80BC21E}"/>
    <pc:docChg chg="undo custSel addSld delSld modSld">
      <pc:chgData name="XuMingle" userId="6accb246-f179-42e5-8cc4-2c1a8de5b234" providerId="ADAL" clId="{5F9D04E2-0D04-41C6-9713-45ABC80BC21E}" dt="2023-01-11T06:28:29.653" v="3" actId="478"/>
      <pc:docMkLst>
        <pc:docMk/>
      </pc:docMkLst>
      <pc:sldChg chg="delSp add del mod">
        <pc:chgData name="XuMingle" userId="6accb246-f179-42e5-8cc4-2c1a8de5b234" providerId="ADAL" clId="{5F9D04E2-0D04-41C6-9713-45ABC80BC21E}" dt="2023-01-11T06:28:29.653" v="3" actId="478"/>
        <pc:sldMkLst>
          <pc:docMk/>
          <pc:sldMk cId="2558930132" sldId="256"/>
        </pc:sldMkLst>
        <pc:picChg chg="del">
          <ac:chgData name="XuMingle" userId="6accb246-f179-42e5-8cc4-2c1a8de5b234" providerId="ADAL" clId="{5F9D04E2-0D04-41C6-9713-45ABC80BC21E}" dt="2023-01-11T06:28:29.653" v="3" actId="478"/>
          <ac:picMkLst>
            <pc:docMk/>
            <pc:sldMk cId="2558930132" sldId="256"/>
            <ac:picMk id="6" creationId="{47652FDA-28BF-4499-80B0-193637443113}"/>
          </ac:picMkLst>
        </pc:picChg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691287851" sldId="257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652199778" sldId="259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402713813" sldId="260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532466476" sldId="261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43745100" sldId="262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818423684" sldId="263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712035304" sldId="264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162291880" sldId="265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73543617" sldId="266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958504841" sldId="268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334990886" sldId="269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715766026" sldId="270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013118153" sldId="272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597923830" sldId="274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797792216" sldId="275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755013837" sldId="276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93706342" sldId="278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797600479" sldId="279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106701946" sldId="280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85668233" sldId="281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74909143" sldId="283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064256282" sldId="284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781870318" sldId="285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094417739" sldId="286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920018960" sldId="287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066634912" sldId="288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872632890" sldId="289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4026984230" sldId="290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4114141911" sldId="291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15312082" sldId="292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280346536" sldId="293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483469843" sldId="294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647776" sldId="295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378567960" sldId="296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784934441" sldId="297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643709222" sldId="298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3211365033" sldId="299"/>
        </pc:sldMkLst>
      </pc:sldChg>
      <pc:sldChg chg="add del">
        <pc:chgData name="XuMingle" userId="6accb246-f179-42e5-8cc4-2c1a8de5b234" providerId="ADAL" clId="{5F9D04E2-0D04-41C6-9713-45ABC80BC21E}" dt="2023-01-11T06:28:27.104" v="2" actId="47"/>
        <pc:sldMkLst>
          <pc:docMk/>
          <pc:sldMk cId="1187179879" sldId="30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2A63D4-9405-F20A-F408-4071583F87D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06AA73-CD78-9560-A99A-53F43434BB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821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r">
              <a:defRPr sz="1300"/>
            </a:lvl1pPr>
          </a:lstStyle>
          <a:p>
            <a:fld id="{27678473-0A61-4879-A9ED-9AA89CA97203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36A77-9DF6-DE25-602F-6D9CE296EC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D343B-20BD-0E1C-D744-9FCE5AAE16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821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r">
              <a:defRPr sz="1300"/>
            </a:lvl1pPr>
          </a:lstStyle>
          <a:p>
            <a:fld id="{A6B5ADD8-DA4F-4365-AF81-7116119A0D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37739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49" userDrawn="1">
          <p15:clr>
            <a:srgbClr val="F26B43"/>
          </p15:clr>
        </p15:guide>
        <p15:guide id="2" pos="2162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8210" y="0"/>
            <a:ext cx="2974552" cy="501560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r">
              <a:defRPr sz="1300"/>
            </a:lvl1pPr>
          </a:lstStyle>
          <a:p>
            <a:fld id="{8EA9B27C-5C38-4A8A-91C0-19D043C3E5D1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49363"/>
            <a:ext cx="5994400" cy="33734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41" tIns="48171" rIns="96341" bIns="48171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6435" y="4810810"/>
            <a:ext cx="5491480" cy="3936117"/>
          </a:xfrm>
          <a:prstGeom prst="rect">
            <a:avLst/>
          </a:prstGeom>
        </p:spPr>
        <p:txBody>
          <a:bodyPr vert="horz" lIns="96341" tIns="48171" rIns="96341" bIns="48171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8210" y="9494929"/>
            <a:ext cx="2974552" cy="501559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r">
              <a:defRPr sz="1300"/>
            </a:lvl1pPr>
          </a:lstStyle>
          <a:p>
            <a:fld id="{A66D5BEE-8AAB-486C-82B1-9025737E0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332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D5BEE-8AAB-486C-82B1-9025737E03A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357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3D8E9-D256-1EA9-500A-4EF8EA02B5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240113-94EB-04A8-E285-9D6CC8C80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09C45-BF68-B345-990E-61DDD411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8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25F8-ED46-13CD-75F2-0E2C4449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E9763-B3C5-121E-EE36-E16487F5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8B0F0B7-E762-4A03-B0AC-E04CD21DF50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22267BF-CDBC-69E4-D54C-2C07C5DFC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02" y="186705"/>
            <a:ext cx="10951486" cy="638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343A6146-0356-1FAA-AF47-650B1D1B18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75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E876E-DE52-5C7E-2B78-70D18E44E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23759-192D-08F6-4E34-EE9F7E46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5673" y="6492875"/>
            <a:ext cx="626327" cy="365125"/>
          </a:xfrm>
        </p:spPr>
        <p:txBody>
          <a:bodyPr/>
          <a:lstStyle/>
          <a:p>
            <a:fld id="{98B0F0B7-E762-4A03-B0AC-E04CD21DF50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3" name="内容占位符 8">
            <a:extLst>
              <a:ext uri="{FF2B5EF4-FFF2-40B4-BE49-F238E27FC236}">
                <a16:creationId xmlns:a16="http://schemas.microsoft.com/office/drawing/2014/main" id="{97A617AE-76D4-B898-55B5-A637A81CEFF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endParaRPr lang="en-US" dirty="0"/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7D009BA-37C0-5672-FAED-494FA2A6913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048310"/>
            <a:ext cx="10947108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7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E73895-E965-3174-860A-ADE6243C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807C7CF-E39F-8822-B3C6-01FE9165ED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831889F9-50EF-893C-1781-0FE2E6DAC76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09282" y="1048310"/>
            <a:ext cx="5477435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38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425A7E-79B7-242C-8A54-9B22D779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C502122-DD8A-93F3-4C5B-F5670C6D03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1AC60073-A39A-1486-0BD9-C693B52D38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05283" y="1048310"/>
            <a:ext cx="5477435" cy="424732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52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38D797-5F8F-F682-7949-40C79EF9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02" y="186705"/>
            <a:ext cx="10951486" cy="638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838C2-B4E9-3E4A-2759-9CEE9A50C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1100" y="1041439"/>
            <a:ext cx="11649797" cy="47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3714D-9EC1-1C50-1686-44395EF8B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5673" y="6492875"/>
            <a:ext cx="6263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8B0F0B7-E762-4A03-B0AC-E04CD21DF50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75BE11-B6F3-3D23-4AF8-018FC1784D2E}"/>
              </a:ext>
            </a:extLst>
          </p:cNvPr>
          <p:cNvCxnSpPr>
            <a:cxnSpLocks/>
          </p:cNvCxnSpPr>
          <p:nvPr userDrawn="1"/>
        </p:nvCxnSpPr>
        <p:spPr>
          <a:xfrm>
            <a:off x="271102" y="933314"/>
            <a:ext cx="11649798" cy="0"/>
          </a:xfrm>
          <a:prstGeom prst="line">
            <a:avLst/>
          </a:prstGeom>
          <a:ln w="19050">
            <a:solidFill>
              <a:srgbClr val="A615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전북대학교 Jeonbuk National University - Home | Facebook">
            <a:extLst>
              <a:ext uri="{FF2B5EF4-FFF2-40B4-BE49-F238E27FC236}">
                <a16:creationId xmlns:a16="http://schemas.microsoft.com/office/drawing/2014/main" id="{297383AE-8899-4EC5-6BAF-DA5E744FC8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0358" y="145881"/>
            <a:ext cx="720131" cy="72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72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838FA-C2C9-8EA3-4B67-9325922EA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1725" y="1458913"/>
            <a:ext cx="9988550" cy="2387600"/>
          </a:xfrm>
        </p:spPr>
        <p:txBody>
          <a:bodyPr anchor="t">
            <a:noAutofit/>
          </a:bodyPr>
          <a:lstStyle/>
          <a:p>
            <a:endParaRPr lang="zh-CN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77B0B-78A5-9FBE-03C9-C6E3918D2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3298"/>
            <a:ext cx="9144000" cy="1746607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Published in 2023 CVPR</a:t>
            </a:r>
          </a:p>
          <a:p>
            <a:r>
              <a:rPr lang="en-US" altLang="zh-CN" dirty="0"/>
              <a:t>Mingle Xu</a:t>
            </a:r>
          </a:p>
          <a:p>
            <a:r>
              <a:rPr lang="en-US" altLang="zh-CN" dirty="0"/>
              <a:t>Jeonbuk National University</a:t>
            </a:r>
          </a:p>
          <a:p>
            <a:r>
              <a:rPr lang="en-US" altLang="zh-CN" dirty="0"/>
              <a:t>2023 Sep 8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3AA00E-C550-BE05-1EC3-81DD7F43B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8095"/>
            <a:ext cx="12192000" cy="32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30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85432FA-7CFA-B9DF-03B4-E742402D9E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71100" y="1041439"/>
                <a:ext cx="11644946" cy="4771909"/>
              </a:xfrm>
            </p:spPr>
            <p:txBody>
              <a:bodyPr/>
              <a:lstStyle/>
              <a:p>
                <a:r>
                  <a:rPr lang="en-US" dirty="0"/>
                  <a:t>Given a training dataset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bSup>
                  </m:oMath>
                </a14:m>
                <a:r>
                  <a:rPr lang="en-US" dirty="0"/>
                  <a:t>,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training samples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classes from distribution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𝑡𝑟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Given the data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belonging to class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b="0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b="0" dirty="0"/>
                  <a:t> </a:t>
                </a:r>
                <a:r>
                  <a:rPr lang="en-US" b="0" u="sng" dirty="0"/>
                  <a:t>is sample index</a:t>
                </a:r>
                <a:r>
                  <a:rPr lang="en-US" b="0" dirty="0"/>
                  <a:t>.</a:t>
                </a:r>
              </a:p>
              <a:p>
                <a:r>
                  <a:rPr lang="en-US" dirty="0"/>
                  <a:t>Last layer features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Logit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85432FA-7CFA-B9DF-03B4-E742402D9E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1100" y="1041439"/>
                <a:ext cx="11644946" cy="4771909"/>
              </a:xfrm>
              <a:blipFill>
                <a:blip r:embed="rId2"/>
                <a:stretch>
                  <a:fillRect l="-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3469A2-2A33-9670-3E05-0830077F0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AF7200-927D-3F10-61BC-B4700D8C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7AF594-0A1D-A800-119D-236182C301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654CBD6-ED70-42D2-136F-B7248D195120}"/>
              </a:ext>
            </a:extLst>
          </p:cNvPr>
          <p:cNvGrpSpPr/>
          <p:nvPr/>
        </p:nvGrpSpPr>
        <p:grpSpPr>
          <a:xfrm>
            <a:off x="2171700" y="3611875"/>
            <a:ext cx="6272812" cy="2417722"/>
            <a:chOff x="5850216" y="1845641"/>
            <a:chExt cx="6272812" cy="2417722"/>
          </a:xfrm>
        </p:grpSpPr>
        <p:sp>
          <p:nvSpPr>
            <p:cNvPr id="13" name="Cube 12">
              <a:extLst>
                <a:ext uri="{FF2B5EF4-FFF2-40B4-BE49-F238E27FC236}">
                  <a16:creationId xmlns:a16="http://schemas.microsoft.com/office/drawing/2014/main" id="{FEB6A2AB-ED7F-277A-A569-AA0E78D5F36B}"/>
                </a:ext>
              </a:extLst>
            </p:cNvPr>
            <p:cNvSpPr/>
            <p:nvPr/>
          </p:nvSpPr>
          <p:spPr>
            <a:xfrm>
              <a:off x="6126170" y="2770785"/>
              <a:ext cx="325257" cy="1037138"/>
            </a:xfrm>
            <a:prstGeom prst="cub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B5F2902-B5A4-1E35-F8C9-74A3B8B0636E}"/>
                </a:ext>
              </a:extLst>
            </p:cNvPr>
            <p:cNvCxnSpPr>
              <a:cxnSpLocks/>
            </p:cNvCxnSpPr>
            <p:nvPr/>
          </p:nvCxnSpPr>
          <p:spPr>
            <a:xfrm>
              <a:off x="6720633" y="3319851"/>
              <a:ext cx="8722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6492CA-CC1B-039F-C915-F8EA8970511A}"/>
                </a:ext>
              </a:extLst>
            </p:cNvPr>
            <p:cNvSpPr txBox="1"/>
            <p:nvPr/>
          </p:nvSpPr>
          <p:spPr>
            <a:xfrm>
              <a:off x="5850216" y="2251686"/>
              <a:ext cx="877163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Feature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9EFABD4-B826-A87C-AEA7-C4CAB3D92D05}"/>
                </a:ext>
              </a:extLst>
            </p:cNvPr>
            <p:cNvGrpSpPr/>
            <p:nvPr/>
          </p:nvGrpSpPr>
          <p:grpSpPr>
            <a:xfrm>
              <a:off x="7646535" y="1845641"/>
              <a:ext cx="4476493" cy="2417722"/>
              <a:chOff x="7646535" y="1845641"/>
              <a:chExt cx="4476493" cy="2417722"/>
            </a:xfrm>
          </p:grpSpPr>
          <p:pic>
            <p:nvPicPr>
              <p:cNvPr id="11" name="Picture 2" descr="Softmax Activation Function Explained | by Dario Radečić | Towards Data  Science">
                <a:extLst>
                  <a:ext uri="{FF2B5EF4-FFF2-40B4-BE49-F238E27FC236}">
                    <a16:creationId xmlns:a16="http://schemas.microsoft.com/office/drawing/2014/main" id="{A77AC35E-9BDC-2261-14C6-7C85663190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09165" y="2045322"/>
                <a:ext cx="4313863" cy="22180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2B37DB4-2038-30F8-EF80-8C80C67D592A}"/>
                  </a:ext>
                </a:extLst>
              </p:cNvPr>
              <p:cNvSpPr txBox="1"/>
              <p:nvPr/>
            </p:nvSpPr>
            <p:spPr>
              <a:xfrm>
                <a:off x="7646535" y="1845641"/>
                <a:ext cx="877163" cy="59071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Logit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8363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708192-E6D2-23A3-A281-F67014F83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Training:</a:t>
            </a:r>
          </a:p>
          <a:p>
            <a:pPr lvl="1"/>
            <a:r>
              <a:rPr lang="en-US" dirty="0"/>
              <a:t>Only known images are given.</a:t>
            </a:r>
          </a:p>
          <a:p>
            <a:pPr lvl="1"/>
            <a:r>
              <a:rPr lang="en-US" dirty="0"/>
              <a:t>Loss objective: train a network with high accuracy on the known dataset.</a:t>
            </a:r>
          </a:p>
          <a:p>
            <a:r>
              <a:rPr lang="en-US" dirty="0"/>
              <a:t>Test:</a:t>
            </a:r>
          </a:p>
          <a:p>
            <a:pPr lvl="1"/>
            <a:r>
              <a:rPr lang="en-US" dirty="0"/>
              <a:t>Known and known</a:t>
            </a:r>
          </a:p>
          <a:p>
            <a:pPr lvl="1"/>
            <a:r>
              <a:rPr lang="en-US" dirty="0"/>
              <a:t>Application objective: </a:t>
            </a:r>
            <a:r>
              <a:rPr lang="en-US" u="sng" dirty="0"/>
              <a:t>distinguish</a:t>
            </a:r>
            <a:r>
              <a:rPr lang="en-US" dirty="0"/>
              <a:t> unknown classes from known classes and </a:t>
            </a:r>
            <a:r>
              <a:rPr lang="en-US" u="sng" dirty="0"/>
              <a:t>obtain high accuracy </a:t>
            </a:r>
            <a:r>
              <a:rPr lang="en-US" dirty="0"/>
              <a:t>in known.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5C2B36-E106-0A60-8282-387A2450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6DC5D7-EB4B-13EA-2E4D-5C53348DA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formularization of OSR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DB7A02-727D-85E4-E74C-CC8D19BD2FB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0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35CB1-28F8-DC21-98EC-D767814B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for </a:t>
            </a:r>
            <a:r>
              <a:rPr lang="en-US" dirty="0" err="1"/>
              <a:t>MaxLogit</a:t>
            </a:r>
            <a:r>
              <a:rPr lang="en-US" dirty="0"/>
              <a:t> and </a:t>
            </a:r>
            <a:r>
              <a:rPr lang="en-US" dirty="0" err="1"/>
              <a:t>MaxSoftmaxProb</a:t>
            </a:r>
            <a:r>
              <a:rPr lang="en-US" dirty="0"/>
              <a:t> (MSP)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3AD164-841A-EB3F-6491-CE39FE39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ACE8A-D0B7-74E6-98AB-2EC3E9E239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" name="Picture 2" descr="Softmax Activation Function Explained | by Dario Radečić | Towards Data  Science">
            <a:extLst>
              <a:ext uri="{FF2B5EF4-FFF2-40B4-BE49-F238E27FC236}">
                <a16:creationId xmlns:a16="http://schemas.microsoft.com/office/drawing/2014/main" id="{CB5B32B9-E557-4F0F-6068-8328F3F7E2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6" t="39151" r="36042" b="12752"/>
          <a:stretch/>
        </p:blipFill>
        <p:spPr bwMode="auto">
          <a:xfrm>
            <a:off x="4927600" y="1003301"/>
            <a:ext cx="14224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ontent Placeholder 1">
            <a:extLst>
              <a:ext uri="{FF2B5EF4-FFF2-40B4-BE49-F238E27FC236}">
                <a16:creationId xmlns:a16="http://schemas.microsoft.com/office/drawing/2014/main" id="{E2711D26-95C5-104B-32F4-D1E0482DE7A1}"/>
              </a:ext>
            </a:extLst>
          </p:cNvPr>
          <p:cNvSpPr txBox="1">
            <a:spLocks/>
          </p:cNvSpPr>
          <p:nvPr/>
        </p:nvSpPr>
        <p:spPr>
          <a:xfrm>
            <a:off x="271100" y="2248213"/>
            <a:ext cx="11649797" cy="35651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FF0000"/>
                </a:solidFill>
              </a:rPr>
              <a:t>Monotonic</a:t>
            </a:r>
            <a:r>
              <a:rPr lang="en-US" dirty="0"/>
              <a:t> function does not change the OSR performance.</a:t>
            </a:r>
          </a:p>
          <a:p>
            <a:pPr algn="l"/>
            <a:r>
              <a:rPr lang="en-US" dirty="0"/>
              <a:t>Therefore, the only difference between them is the </a:t>
            </a:r>
            <a:r>
              <a:rPr lang="en-US" dirty="0">
                <a:solidFill>
                  <a:srgbClr val="FF0000"/>
                </a:solidFill>
              </a:rPr>
              <a:t>summation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The summation is essentially the </a:t>
            </a:r>
            <a:r>
              <a:rPr lang="en-US" dirty="0">
                <a:solidFill>
                  <a:srgbClr val="FF0000"/>
                </a:solidFill>
              </a:rPr>
              <a:t>feature norm</a:t>
            </a:r>
            <a:r>
              <a:rPr lang="en-US" dirty="0"/>
              <a:t> (Feature’s scale).</a:t>
            </a:r>
          </a:p>
          <a:p>
            <a:pPr algn="l"/>
            <a:endParaRPr lang="en-US" dirty="0"/>
          </a:p>
        </p:txBody>
      </p:sp>
      <p:pic>
        <p:nvPicPr>
          <p:cNvPr id="1026" name="Picture 2" descr="PPT - Vector Norms PowerPoint Presentation, free download - ID:3997074">
            <a:extLst>
              <a:ext uri="{FF2B5EF4-FFF2-40B4-BE49-F238E27FC236}">
                <a16:creationId xmlns:a16="http://schemas.microsoft.com/office/drawing/2014/main" id="{A2155777-4535-ABBE-CCE3-C5F8C321BF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3" t="48015" r="6667" b="18055"/>
          <a:stretch/>
        </p:blipFill>
        <p:spPr bwMode="auto">
          <a:xfrm>
            <a:off x="1860550" y="3851823"/>
            <a:ext cx="7880350" cy="232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285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71A013A-64F9-9FFB-67DF-A18A1A09610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MaxLgoit </a:t>
                </a:r>
                <a14:m>
                  <m:oMath xmlns:m="http://schemas.openxmlformats.org/officeDocument/2006/math">
                    <m:box>
                      <m:box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box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≔</m:t>
                        </m:r>
                      </m:e>
                    </m:box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=1: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exp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h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∙</m:t>
                                        </m:r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num>
                          <m:den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sup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exp</m:t>
                                </m:r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func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 err="1"/>
                  <a:t>MaxCosine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box>
                      <m:box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box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≔</m:t>
                        </m:r>
                      </m:e>
                    </m:box>
                    <m:func>
                      <m:func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lim>
                        </m:limLow>
                      </m:fName>
                      <m:e>
                        <m:d>
                          <m:dPr>
                            <m:ctrlPr>
                              <a:rPr 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  <m:t>h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sym typeface="Wingdings" panose="05000000000000000000" pitchFamily="2" charset="2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limLow>
                      <m:limLow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e>
                      <m:li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j</m:t>
                        </m:r>
                      </m:lim>
                    </m:limLow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 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lim>
                        </m:limLow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r>
                  <a:rPr lang="en-US" dirty="0" err="1"/>
                  <a:t>MaxNorm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box>
                      <m:box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box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00B050"/>
                            </a:solidFill>
                          </a:rPr>
                          <m:t>.</m:t>
                        </m:r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box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func>
                          <m:func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exp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 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∙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log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h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log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j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log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d>
                  </m:oMath>
                </a14:m>
                <a:r>
                  <a:rPr lang="en-US" dirty="0"/>
                  <a:t>. (</a:t>
                </a:r>
                <a:r>
                  <a:rPr lang="en-US" u="sng" dirty="0"/>
                  <a:t>need prove.</a:t>
                </a:r>
                <a:r>
                  <a:rPr lang="en-US" dirty="0"/>
                  <a:t>)</a:t>
                </a:r>
              </a:p>
              <a:p>
                <a:r>
                  <a:rPr lang="en-US" dirty="0"/>
                  <a:t>The norm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is almost identical after the trained model converge.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471A013A-64F9-9FFB-67DF-A18A1A0961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B25F17-5858-0030-2F74-53C52A396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D03BB9-C160-79B4-4E0D-1D58BC604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Decouple </a:t>
            </a:r>
            <a:r>
              <a:rPr lang="en-US" dirty="0" err="1"/>
              <a:t>MaxLogit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5A378E-B24F-1746-227A-DEC9CDE59D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64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0F4BFB9-2991-4EA1-E36C-F11EB96FA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550" y="1041439"/>
            <a:ext cx="6758347" cy="4771909"/>
          </a:xfrm>
        </p:spPr>
        <p:txBody>
          <a:bodyPr/>
          <a:lstStyle/>
          <a:p>
            <a:r>
              <a:rPr lang="en-US" dirty="0" err="1"/>
              <a:t>MaxCosine</a:t>
            </a:r>
            <a:r>
              <a:rPr lang="en-US" dirty="0"/>
              <a:t> is better than </a:t>
            </a:r>
            <a:r>
              <a:rPr lang="en-US" dirty="0" err="1"/>
              <a:t>MaxLogit</a:t>
            </a:r>
            <a:r>
              <a:rPr lang="en-US" dirty="0"/>
              <a:t> in different models. </a:t>
            </a:r>
            <a:r>
              <a:rPr lang="en-US" dirty="0" err="1"/>
              <a:t>MaxNorm</a:t>
            </a:r>
            <a:r>
              <a:rPr lang="en-US" dirty="0"/>
              <a:t> is worse than </a:t>
            </a:r>
            <a:r>
              <a:rPr lang="en-US" dirty="0" err="1"/>
              <a:t>MaxLogit</a:t>
            </a:r>
            <a:r>
              <a:rPr lang="en-US" dirty="0"/>
              <a:t>.</a:t>
            </a:r>
          </a:p>
          <a:p>
            <a:r>
              <a:rPr lang="en-US" dirty="0"/>
              <a:t>We can say that </a:t>
            </a:r>
            <a:r>
              <a:rPr lang="en-US" dirty="0" err="1"/>
              <a:t>MaxLogit</a:t>
            </a:r>
            <a:r>
              <a:rPr lang="en-US" dirty="0"/>
              <a:t> dragged down by </a:t>
            </a:r>
            <a:r>
              <a:rPr lang="en-US" dirty="0" err="1"/>
              <a:t>MaxNorm</a:t>
            </a:r>
            <a:r>
              <a:rPr lang="en-US" dirty="0"/>
              <a:t>. (</a:t>
            </a:r>
            <a:r>
              <a:rPr lang="en-US" u="sng" dirty="0"/>
              <a:t>why</a:t>
            </a:r>
            <a:r>
              <a:rPr lang="en-US" dirty="0"/>
              <a:t>?)</a:t>
            </a:r>
          </a:p>
          <a:p>
            <a:r>
              <a:rPr lang="en-US" dirty="0"/>
              <a:t>The gap between </a:t>
            </a:r>
            <a:r>
              <a:rPr lang="en-US" dirty="0" err="1"/>
              <a:t>MaxNorm</a:t>
            </a:r>
            <a:r>
              <a:rPr lang="en-US" dirty="0"/>
              <a:t> and </a:t>
            </a:r>
            <a:r>
              <a:rPr lang="en-US" dirty="0" err="1"/>
              <a:t>MaxCosine</a:t>
            </a:r>
            <a:r>
              <a:rPr lang="en-US" dirty="0"/>
              <a:t> seems contributing more to </a:t>
            </a:r>
            <a:r>
              <a:rPr lang="en-US" dirty="0" err="1"/>
              <a:t>MaxLogit</a:t>
            </a:r>
            <a:r>
              <a:rPr lang="en-US" dirty="0"/>
              <a:t>.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MaxNorm</a:t>
            </a:r>
            <a:r>
              <a:rPr lang="en-US" dirty="0">
                <a:sym typeface="Wingdings" panose="05000000000000000000" pitchFamily="2" charset="2"/>
              </a:rPr>
              <a:t> may be complementary to </a:t>
            </a:r>
            <a:r>
              <a:rPr lang="en-US" dirty="0" err="1">
                <a:sym typeface="Wingdings" panose="05000000000000000000" pitchFamily="2" charset="2"/>
              </a:rPr>
              <a:t>MaxCosine</a:t>
            </a:r>
            <a:r>
              <a:rPr lang="en-US" dirty="0">
                <a:sym typeface="Wingdings" panose="05000000000000000000" pitchFamily="2" charset="2"/>
              </a:rPr>
              <a:t>.</a:t>
            </a:r>
          </a:p>
          <a:p>
            <a:r>
              <a:rPr lang="en-US" dirty="0">
                <a:sym typeface="Wingdings" panose="05000000000000000000" pitchFamily="2" charset="2"/>
              </a:rPr>
              <a:t>So, DML (decoupling </a:t>
            </a:r>
            <a:r>
              <a:rPr lang="en-US" dirty="0" err="1">
                <a:sym typeface="Wingdings" panose="05000000000000000000" pitchFamily="2" charset="2"/>
              </a:rPr>
              <a:t>MaxLogit</a:t>
            </a:r>
            <a:r>
              <a:rPr lang="en-US" dirty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DA04E3-FD08-6C4E-5E83-A3D5E64B2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6A6455-E31A-42D2-2BCC-7716582FA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observation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35476D-9079-4C9B-9356-0C000BC3237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38E6F-F250-DDFF-B969-7C9ABFE75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99" y="1297413"/>
            <a:ext cx="4949825" cy="27380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B7CF04-D92C-0BCF-A4E7-4C3F391C4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99" y="4341188"/>
            <a:ext cx="4811713" cy="53236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E69F968-337A-9DC5-D707-D71071BCE2A7}"/>
              </a:ext>
            </a:extLst>
          </p:cNvPr>
          <p:cNvSpPr/>
          <p:nvPr/>
        </p:nvSpPr>
        <p:spPr>
          <a:xfrm>
            <a:off x="396874" y="2927350"/>
            <a:ext cx="4362450" cy="254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499DA-BB09-6A4F-9ACE-E13097AA23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065"/>
          <a:stretch/>
        </p:blipFill>
        <p:spPr>
          <a:xfrm>
            <a:off x="5632620" y="4341188"/>
            <a:ext cx="5408992" cy="244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3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A43F5-BD7B-E22B-05A9-23E6442DD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EBBDC9-942B-5F05-7AA5-51E0C0BF6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72F66-FD7A-C369-36EB-040B887936C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B5877A-2A38-6D16-0772-769DD2443A6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2104477"/>
            <a:ext cx="10947108" cy="590931"/>
          </a:xfrm>
        </p:spPr>
        <p:txBody>
          <a:bodyPr/>
          <a:lstStyle/>
          <a:p>
            <a:r>
              <a:rPr lang="en-US" sz="3600" dirty="0"/>
              <a:t>DML is </a:t>
            </a:r>
            <a:r>
              <a:rPr lang="en-US" sz="3600" dirty="0">
                <a:solidFill>
                  <a:srgbClr val="FF0000"/>
                </a:solidFill>
              </a:rPr>
              <a:t>NOT</a:t>
            </a:r>
            <a:r>
              <a:rPr lang="en-US" sz="3600" dirty="0"/>
              <a:t> the end.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31740CF-7FC9-8875-2B7D-B1E99022E02E}"/>
              </a:ext>
            </a:extLst>
          </p:cNvPr>
          <p:cNvSpPr txBox="1">
            <a:spLocks/>
          </p:cNvSpPr>
          <p:nvPr/>
        </p:nvSpPr>
        <p:spPr>
          <a:xfrm>
            <a:off x="618565" y="3133534"/>
            <a:ext cx="10947108" cy="4247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we use any method to improve the </a:t>
            </a:r>
            <a:r>
              <a:rPr lang="en-US" dirty="0" err="1"/>
              <a:t>MaxCosine</a:t>
            </a:r>
            <a:r>
              <a:rPr lang="en-US" dirty="0"/>
              <a:t> and </a:t>
            </a:r>
            <a:r>
              <a:rPr lang="en-US" dirty="0" err="1"/>
              <a:t>MaxNorm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3633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DF149C-4557-E0A0-590A-CD39F2016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Cosine classifier </a:t>
            </a:r>
            <a:r>
              <a:rPr lang="en-US" altLang="zh-CN" dirty="0"/>
              <a:t>may lead to better </a:t>
            </a:r>
            <a:r>
              <a:rPr lang="en-US" altLang="zh-CN" dirty="0" err="1"/>
              <a:t>MaxCosine</a:t>
            </a:r>
            <a:r>
              <a:rPr lang="en-US" altLang="zh-CN" dirty="0"/>
              <a:t> and </a:t>
            </a:r>
            <a:r>
              <a:rPr lang="en-US" altLang="zh-CN" dirty="0" err="1"/>
              <a:t>MaxNorm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logit-based</a:t>
            </a:r>
            <a:r>
              <a:rPr lang="zh-CN" altLang="en-US" dirty="0"/>
              <a:t> </a:t>
            </a:r>
            <a:r>
              <a:rPr lang="en-US" altLang="zh-CN" dirty="0"/>
              <a:t>method. </a:t>
            </a:r>
            <a:r>
              <a:rPr lang="en-US" dirty="0"/>
              <a:t>The cosine classifier optimizes the cosine similarity in the training process.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32CEBD-F393-5150-21AE-C80162DD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D740C3-EE8A-F24F-808C-8EF0CC741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FD59B7-A917-3B33-5EBC-B1ECD5D9210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F93FCF-37D0-05ED-B097-1F288E966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226"/>
          <a:stretch/>
        </p:blipFill>
        <p:spPr>
          <a:xfrm>
            <a:off x="3043260" y="2458714"/>
            <a:ext cx="6105475" cy="224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1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FF35-FF6D-D613-B502-85B51767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710CFB-C34D-95AF-106D-E88F7A60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9FD6A-C3AE-94C9-EAF8-26CF32F522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AC4113-16F8-940A-E5B5-C350420B2F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760153"/>
            <a:ext cx="10947108" cy="424732"/>
          </a:xfrm>
        </p:spPr>
        <p:txBody>
          <a:bodyPr/>
          <a:lstStyle/>
          <a:p>
            <a:r>
              <a:rPr lang="en-US" dirty="0"/>
              <a:t>Is there any other method to optimize the cosine similarity and feature norm directly?</a:t>
            </a:r>
          </a:p>
        </p:txBody>
      </p:sp>
    </p:spTree>
    <p:extLst>
      <p:ext uri="{BB962C8B-B14F-4D97-AF65-F5344CB8AC3E}">
        <p14:creationId xmlns:p14="http://schemas.microsoft.com/office/powerpoint/2010/main" val="450840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90BD5-C7D3-DF9D-F129-01BA2ED9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background, </a:t>
            </a:r>
            <a:r>
              <a:rPr lang="en-US" dirty="0">
                <a:solidFill>
                  <a:srgbClr val="FF0000"/>
                </a:solidFill>
              </a:rPr>
              <a:t>feature collapse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D7DF7E-36CF-CEBA-5DAF-3C14EFED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BE1F45-786E-599D-D05F-109A2A671D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dirty="0"/>
              <a:t>Zhu, </a:t>
            </a:r>
            <a:r>
              <a:rPr lang="en-US" dirty="0" err="1"/>
              <a:t>Zhihui</a:t>
            </a:r>
            <a:r>
              <a:rPr lang="en-US" dirty="0"/>
              <a:t>, et al. "A geometric analysis of neural collapse with unconstrained features." NIPS 2021.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80F186-67DD-D87C-1808-ECCB88E6286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048310"/>
            <a:ext cx="10947108" cy="2727926"/>
          </a:xfrm>
        </p:spPr>
        <p:txBody>
          <a:bodyPr/>
          <a:lstStyle/>
          <a:p>
            <a:pPr algn="l"/>
            <a:r>
              <a:rPr lang="en-US" dirty="0"/>
              <a:t>Definition: </a:t>
            </a:r>
          </a:p>
          <a:p>
            <a:pPr algn="l"/>
            <a:r>
              <a:rPr lang="en-US" dirty="0"/>
              <a:t>1) Class means and the weight of last-layer of classifier all </a:t>
            </a:r>
            <a:r>
              <a:rPr lang="en-US" dirty="0">
                <a:solidFill>
                  <a:srgbClr val="FF0000"/>
                </a:solidFill>
              </a:rPr>
              <a:t>collapse to the vertices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2) the feature variability of within-class cross-examples </a:t>
            </a:r>
            <a:r>
              <a:rPr lang="en-US" dirty="0">
                <a:solidFill>
                  <a:srgbClr val="FF0000"/>
                </a:solidFill>
              </a:rPr>
              <a:t>collapse to zero</a:t>
            </a:r>
            <a:r>
              <a:rPr lang="en-US" dirty="0"/>
              <a:t>.</a:t>
            </a:r>
          </a:p>
          <a:p>
            <a:pPr algn="l"/>
            <a:r>
              <a:rPr lang="en-US" u="sng" dirty="0"/>
              <a:t>Within-class samples have no difference in the feature space.</a:t>
            </a:r>
          </a:p>
          <a:p>
            <a:pPr algn="l"/>
            <a:endParaRPr lang="en-US" u="sng" dirty="0"/>
          </a:p>
          <a:p>
            <a:pPr algn="l"/>
            <a:r>
              <a:rPr lang="en-US" dirty="0"/>
              <a:t>Feature collapse is not good sometimes, for example, knowledge distilling.</a:t>
            </a:r>
          </a:p>
        </p:txBody>
      </p:sp>
    </p:spTree>
    <p:extLst>
      <p:ext uri="{BB962C8B-B14F-4D97-AF65-F5344CB8AC3E}">
        <p14:creationId xmlns:p14="http://schemas.microsoft.com/office/powerpoint/2010/main" val="1215275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6BF3E77-682E-6E6B-5A44-F81865521B4C}"/>
              </a:ext>
            </a:extLst>
          </p:cNvPr>
          <p:cNvGrpSpPr/>
          <p:nvPr/>
        </p:nvGrpSpPr>
        <p:grpSpPr>
          <a:xfrm>
            <a:off x="3297972" y="2062764"/>
            <a:ext cx="2390775" cy="2390775"/>
            <a:chOff x="4528343" y="3211753"/>
            <a:chExt cx="2390775" cy="2390775"/>
          </a:xfrm>
        </p:grpSpPr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D173A5AA-7F02-441E-4921-09F353FC0D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8343" y="3211753"/>
              <a:ext cx="2390775" cy="23907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97E2AB7-1FAC-6769-659E-0763A53223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028" t="30523" r="32409" b="44194"/>
            <a:stretch/>
          </p:blipFill>
          <p:spPr>
            <a:xfrm>
              <a:off x="4792222" y="3709011"/>
              <a:ext cx="1024511" cy="604468"/>
            </a:xfrm>
            <a:prstGeom prst="rect">
              <a:avLst/>
            </a:prstGeom>
            <a:ln w="28575">
              <a:noFill/>
            </a:ln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E97E262-D39A-5B4C-5815-9B7C5A6C972A}"/>
              </a:ext>
            </a:extLst>
          </p:cNvPr>
          <p:cNvGrpSpPr/>
          <p:nvPr/>
        </p:nvGrpSpPr>
        <p:grpSpPr>
          <a:xfrm>
            <a:off x="6096358" y="2062763"/>
            <a:ext cx="2390775" cy="2390775"/>
            <a:chOff x="7326729" y="3211752"/>
            <a:chExt cx="2390775" cy="2390775"/>
          </a:xfrm>
        </p:grpSpPr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A5DD5244-A89F-68CF-BD99-96CFA13D39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6729" y="3211752"/>
              <a:ext cx="2390775" cy="23907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A29C251-90D6-4AC4-0774-789F3F1D4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032" t="22417" r="26293" b="43671"/>
            <a:stretch/>
          </p:blipFill>
          <p:spPr>
            <a:xfrm>
              <a:off x="7739493" y="3600151"/>
              <a:ext cx="1035875" cy="804289"/>
            </a:xfrm>
            <a:prstGeom prst="rect">
              <a:avLst/>
            </a:prstGeom>
            <a:noFill/>
            <a:ln w="28575">
              <a:noFill/>
            </a:ln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F70E26-20DA-53D5-24CA-07F9060C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0992CE-3900-878A-AE19-1F74953C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431E1-EE1E-D1B9-7DD6-969484A3C4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Müller, Rafael, Simon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Kornblith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and Geoffrey E. Hinton. "When does label smoothing help?."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NIPS 2019.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10ABBF4-54F3-FFDC-D6F0-E84C9EFF4418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18565" y="1048310"/>
                <a:ext cx="10947108" cy="1010085"/>
              </a:xfrm>
            </p:spPr>
            <p:txBody>
              <a:bodyPr/>
              <a:lstStyle/>
              <a:p>
                <a:r>
                  <a:rPr lang="en-US" dirty="0"/>
                  <a:t>Many reasons contribute to the feature collapse, such as </a:t>
                </a:r>
                <a:r>
                  <a:rPr lang="en-US" dirty="0">
                    <a:solidFill>
                      <a:srgbClr val="FF0000"/>
                    </a:solidFill>
                  </a:rPr>
                  <a:t>label smoothing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Target in label smoothing: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10ABBF4-54F3-FFDC-D6F0-E84C9EFF44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18565" y="1048310"/>
                <a:ext cx="10947108" cy="1010085"/>
              </a:xfrm>
              <a:blipFill>
                <a:blip r:embed="rId5"/>
                <a:stretch>
                  <a:fillRect t="-8434" b="-48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9CB5B081-3562-9133-F125-5BDC60B5AE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8940" y="2058395"/>
            <a:ext cx="9314121" cy="443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324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A592455-37AD-002E-961D-BF2F5997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Robustness of trained models</a:t>
            </a:r>
          </a:p>
          <a:p>
            <a:pPr lvl="1"/>
            <a:r>
              <a:rPr lang="en-US" dirty="0"/>
              <a:t>Open set and domain shift</a:t>
            </a:r>
          </a:p>
          <a:p>
            <a:r>
              <a:rPr lang="en-US" dirty="0"/>
              <a:t>Understanding the features extracted by learning models.</a:t>
            </a:r>
          </a:p>
          <a:p>
            <a:pPr lvl="1"/>
            <a:r>
              <a:rPr lang="en-US" dirty="0"/>
              <a:t>Analyzing the features, instead of the logit or probabilities – Dong Sun Park.</a:t>
            </a:r>
          </a:p>
          <a:p>
            <a:pPr lvl="1"/>
            <a:r>
              <a:rPr lang="en-US" dirty="0"/>
              <a:t>Analyzing the low-level features – Dong Sun Park.</a:t>
            </a:r>
          </a:p>
          <a:p>
            <a:r>
              <a:rPr lang="en-US" dirty="0"/>
              <a:t>How to find a research topic and challenge. Analyze them and do something beneficial to the community.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44831F7-E8F0-1441-E6C8-B1C0D8A3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059B400-4DCC-2C89-FFCE-DFF62CBE5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to share this paper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A230C24-223C-ADFD-ED79-8B295A43740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55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0E26-20DA-53D5-24CA-07F9060C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smoothing </a:t>
            </a:r>
            <a:r>
              <a:rPr lang="en-US" dirty="0">
                <a:solidFill>
                  <a:srgbClr val="FF0000"/>
                </a:solidFill>
              </a:rPr>
              <a:t>degrades</a:t>
            </a:r>
            <a:r>
              <a:rPr lang="en-US" dirty="0"/>
              <a:t> face recognition with cosine similarity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0992CE-3900-878A-AE19-1F74953C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431E1-EE1E-D1B9-7DD6-969484A3C4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Müller, Rafael, Simon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Kornblith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and Geoffrey E. Hinton. "When does label smoothing help?."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NIPS 2019.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10ABBF4-54F3-FFDC-D6F0-E84C9EFF4418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18565" y="1048310"/>
                <a:ext cx="10947108" cy="1010085"/>
              </a:xfrm>
            </p:spPr>
            <p:txBody>
              <a:bodyPr/>
              <a:lstStyle/>
              <a:p>
                <a:r>
                  <a:rPr lang="en-US" dirty="0"/>
                  <a:t>Many reasons contribute to the feature collapse, such as </a:t>
                </a:r>
                <a:r>
                  <a:rPr lang="en-US" dirty="0">
                    <a:solidFill>
                      <a:srgbClr val="FF0000"/>
                    </a:solidFill>
                  </a:rPr>
                  <a:t>label smoothing</a:t>
                </a:r>
                <a:r>
                  <a:rPr lang="en-US" dirty="0"/>
                  <a:t>.</a:t>
                </a:r>
              </a:p>
              <a:p>
                <a:r>
                  <a:rPr lang="en-US" dirty="0"/>
                  <a:t>Target in label smoothing: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10ABBF4-54F3-FFDC-D6F0-E84C9EFF44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18565" y="1048310"/>
                <a:ext cx="10947108" cy="1010085"/>
              </a:xfrm>
              <a:blipFill>
                <a:blip r:embed="rId2"/>
                <a:stretch>
                  <a:fillRect t="-8434" b="-48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9CB5B081-3562-9133-F125-5BDC60B5A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940" y="2058395"/>
            <a:ext cx="9314121" cy="443266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71A6416-38D7-C73B-0265-A04B0F88939A}"/>
              </a:ext>
            </a:extLst>
          </p:cNvPr>
          <p:cNvGrpSpPr/>
          <p:nvPr/>
        </p:nvGrpSpPr>
        <p:grpSpPr>
          <a:xfrm>
            <a:off x="2489950" y="2489241"/>
            <a:ext cx="2390775" cy="2390775"/>
            <a:chOff x="4528343" y="3211753"/>
            <a:chExt cx="2390775" cy="2390775"/>
          </a:xfrm>
        </p:grpSpPr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73827E21-AA9A-3895-4649-3B83B70A0D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8343" y="3211753"/>
              <a:ext cx="2390775" cy="23907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6D2D51-8592-9760-4DC6-0F588DCB48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1028" t="30523" r="32409" b="44194"/>
            <a:stretch/>
          </p:blipFill>
          <p:spPr>
            <a:xfrm>
              <a:off x="4792222" y="3709011"/>
              <a:ext cx="1024511" cy="604468"/>
            </a:xfrm>
            <a:prstGeom prst="rect">
              <a:avLst/>
            </a:prstGeom>
            <a:ln w="28575">
              <a:noFill/>
            </a:ln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D3C3B0-F449-E3B4-7E75-2C73AF247B2F}"/>
              </a:ext>
            </a:extLst>
          </p:cNvPr>
          <p:cNvGrpSpPr/>
          <p:nvPr/>
        </p:nvGrpSpPr>
        <p:grpSpPr>
          <a:xfrm>
            <a:off x="6997450" y="2489240"/>
            <a:ext cx="2390775" cy="2390775"/>
            <a:chOff x="7326729" y="3211752"/>
            <a:chExt cx="2390775" cy="2390775"/>
          </a:xfrm>
        </p:grpSpPr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4953E306-34C9-1D27-7C81-849E3D07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6729" y="3211752"/>
              <a:ext cx="2390775" cy="23907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5D8640F-278C-623F-C318-D5743AD11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7032" t="22417" r="26293" b="43671"/>
            <a:stretch/>
          </p:blipFill>
          <p:spPr>
            <a:xfrm>
              <a:off x="7739493" y="3600151"/>
              <a:ext cx="1035875" cy="804289"/>
            </a:xfrm>
            <a:prstGeom prst="rect">
              <a:avLst/>
            </a:prstGeom>
            <a:noFill/>
            <a:ln w="28575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170573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9C4D9-1466-E825-54B1-F866370F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collapse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BAD7C2-3879-A14C-3CC2-91175AA2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2D63C-128E-B7C8-DF15-5108BF6CD7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</a:rPr>
              <a:t>"Neural Collapse: A Review on Modelling Principles and Generalization." </a:t>
            </a:r>
            <a:r>
              <a:rPr lang="en-US" b="0" i="1" dirty="0">
                <a:solidFill>
                  <a:srgbClr val="222222"/>
                </a:solidFill>
                <a:effectLst/>
              </a:rPr>
              <a:t>Transactions on Machine Learning Research</a:t>
            </a:r>
            <a:r>
              <a:rPr lang="en-US" b="0" i="0" dirty="0">
                <a:solidFill>
                  <a:srgbClr val="222222"/>
                </a:solidFill>
                <a:effectLst/>
              </a:rPr>
              <a:t> (2023).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7565D9-867D-8E4E-D246-3FEB894C830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Layer classifier, class means, activations are in close points.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342CD3-33BB-3232-0FE0-55F7BA1FC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8299"/>
            <a:ext cx="12192000" cy="45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45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ECA5E6-7725-5DBD-95CF-A0EBF48A9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0" y="1041439"/>
            <a:ext cx="5882049" cy="4771909"/>
          </a:xfrm>
        </p:spPr>
        <p:txBody>
          <a:bodyPr/>
          <a:lstStyle/>
          <a:p>
            <a:r>
              <a:rPr lang="en-US" dirty="0"/>
              <a:t>WFC: </a:t>
            </a:r>
            <a:r>
              <a:rPr lang="en-US" dirty="0">
                <a:solidFill>
                  <a:srgbClr val="FF0000"/>
                </a:solidFill>
              </a:rPr>
              <a:t>within-class feature </a:t>
            </a:r>
            <a:r>
              <a:rPr lang="en-US" dirty="0"/>
              <a:t>convergence, combination of average within-class feature variance and their mean variance.</a:t>
            </a:r>
          </a:p>
          <a:p>
            <a:r>
              <a:rPr lang="en-US" dirty="0"/>
              <a:t>CFC: class mean feature convergence to the corresponding </a:t>
            </a:r>
            <a:r>
              <a:rPr lang="en-US" dirty="0">
                <a:solidFill>
                  <a:srgbClr val="FF0000"/>
                </a:solidFill>
              </a:rPr>
              <a:t>classifier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Smaller </a:t>
            </a:r>
            <a:r>
              <a:rPr lang="en-US" dirty="0">
                <a:sym typeface="Wingdings" panose="05000000000000000000" pitchFamily="2" charset="2"/>
              </a:rPr>
              <a:t> more collapse.</a:t>
            </a:r>
          </a:p>
          <a:p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9CB10-9BB0-C9A4-3833-6BDFF3CF4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B70AF8-8EE5-F01C-0F51-B156E1F0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to check the feature collapse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07D0D0-C0BC-4876-3D9A-0C687B7EB60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dirty="0"/>
              <a:t>Zhu, </a:t>
            </a:r>
            <a:r>
              <a:rPr lang="en-US" dirty="0" err="1"/>
              <a:t>Zhihui</a:t>
            </a:r>
            <a:r>
              <a:rPr lang="en-US" dirty="0"/>
              <a:t>, et al. "A geometric analysis of neural collapse with unconstrained features." NIPS 2021.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E8C8A1-1955-955F-47DA-0802A12DA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450" y="1439741"/>
            <a:ext cx="6096000" cy="343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53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F69E7D-3635-1503-616E-EFFF29A55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0" y="1041439"/>
            <a:ext cx="11649797" cy="51447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OOD detection benefits from decreasing WFC and CFC.</a:t>
            </a:r>
          </a:p>
          <a:p>
            <a:endParaRPr lang="en-US" dirty="0">
              <a:solidFill>
                <a:srgbClr val="FF0000"/>
              </a:solidFill>
              <a:sym typeface="Wingdings" panose="05000000000000000000" pitchFamily="2" charset="2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26A44B-072B-781D-B4DA-BD03FB682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AB08EF-8657-42CD-80B1-604A918B8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6CF714-BBEF-094D-B8DF-5C91D27BA5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398458-4FBD-EA89-519D-0C087286C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269" y="1555910"/>
            <a:ext cx="7743463" cy="3303195"/>
          </a:xfrm>
          <a:prstGeom prst="rect">
            <a:avLst/>
          </a:prstGeom>
        </p:spPr>
      </p:pic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0E7DDF64-AFBF-EDA6-532F-53C1B03D5F5E}"/>
              </a:ext>
            </a:extLst>
          </p:cNvPr>
          <p:cNvSpPr txBox="1">
            <a:spLocks/>
          </p:cNvSpPr>
          <p:nvPr/>
        </p:nvSpPr>
        <p:spPr>
          <a:xfrm>
            <a:off x="271100" y="4971101"/>
            <a:ext cx="11649797" cy="954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Why is reducing cross entropy loss in the training dataset better for detection OOD?</a:t>
            </a:r>
          </a:p>
          <a:p>
            <a:r>
              <a:rPr lang="en-US" u="sng" dirty="0"/>
              <a:t>Is there any elusive assumption behind?</a:t>
            </a:r>
          </a:p>
        </p:txBody>
      </p:sp>
    </p:spTree>
    <p:extLst>
      <p:ext uri="{BB962C8B-B14F-4D97-AF65-F5344CB8AC3E}">
        <p14:creationId xmlns:p14="http://schemas.microsoft.com/office/powerpoint/2010/main" val="2051907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4F4E76-4FFE-F3E6-98C5-7B4F1ADFA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0" y="1041440"/>
            <a:ext cx="11649797" cy="1355686"/>
          </a:xfrm>
        </p:spPr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Lower WFC, more compact features, better </a:t>
            </a:r>
            <a:r>
              <a:rPr lang="en-US" dirty="0" err="1">
                <a:sym typeface="Wingdings" panose="05000000000000000000" pitchFamily="2" charset="2"/>
              </a:rPr>
              <a:t>MaxNorm</a:t>
            </a:r>
            <a:r>
              <a:rPr lang="en-US" dirty="0">
                <a:sym typeface="Wingdings" panose="05000000000000000000" pitchFamily="2" charset="2"/>
              </a:rPr>
              <a:t>.</a:t>
            </a:r>
          </a:p>
          <a:p>
            <a:r>
              <a:rPr lang="en-US" dirty="0">
                <a:sym typeface="Wingdings" panose="05000000000000000000" pitchFamily="2" charset="2"/>
              </a:rPr>
              <a:t>Smaller CFC, closer feature from the classifier, better </a:t>
            </a:r>
            <a:r>
              <a:rPr lang="en-US" dirty="0" err="1">
                <a:sym typeface="Wingdings" panose="05000000000000000000" pitchFamily="2" charset="2"/>
              </a:rPr>
              <a:t>MaxCosine</a:t>
            </a:r>
            <a:r>
              <a:rPr lang="en-US" dirty="0">
                <a:sym typeface="Wingdings" panose="05000000000000000000" pitchFamily="2" charset="2"/>
              </a:rPr>
              <a:t>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303774-DAD2-89DA-B7CD-7B5D3193B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8FF4281-3531-40DA-7209-71DB323B6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WFC leads to better </a:t>
            </a:r>
            <a:r>
              <a:rPr lang="en-US" dirty="0" err="1"/>
              <a:t>MaxNorm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944F7B-D940-6F19-1783-ED3AE73DF91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99B24-DFE5-26F3-0887-1246F85AB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513" y="2227889"/>
            <a:ext cx="7800975" cy="387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50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12AFA4-9FF6-A754-86AE-6243C0F30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609" y="4340139"/>
            <a:ext cx="7075488" cy="12925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B87358-8378-6306-9599-3B81DC7B2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794" y="1322891"/>
            <a:ext cx="7364413" cy="1440679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8778EBE-9876-41A5-7FF4-379B75158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0" y="1041439"/>
            <a:ext cx="11649797" cy="63848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Center loss </a:t>
            </a:r>
            <a:r>
              <a:rPr lang="en-US" dirty="0"/>
              <a:t>for compact feature space, and thus lower WFC, and thus superior AUROC.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4B2CF1-C864-49A5-1C48-1AC49D8A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33D153-0834-EC09-5C34-056EEC43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more loss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CE9F60-76E8-7D2F-7D03-F10BC94DFED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3AE70FC5-7072-FDA9-677F-973D582D24C1}"/>
              </a:ext>
            </a:extLst>
          </p:cNvPr>
          <p:cNvSpPr txBox="1">
            <a:spLocks/>
          </p:cNvSpPr>
          <p:nvPr/>
        </p:nvSpPr>
        <p:spPr>
          <a:xfrm>
            <a:off x="271100" y="2790290"/>
            <a:ext cx="11649797" cy="6384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Focal loss </a:t>
            </a:r>
            <a:r>
              <a:rPr lang="en-US" dirty="0"/>
              <a:t>gives bigger loss for the features in the low-likelihood region (hard examples), and thus pushes the features towards the classifier weight, and further lower CFC.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FB3381D-13A6-FA9F-865A-5AE850A873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4" b="34815"/>
          <a:stretch/>
        </p:blipFill>
        <p:spPr bwMode="auto">
          <a:xfrm>
            <a:off x="0" y="3428775"/>
            <a:ext cx="5168900" cy="324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75074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B7F210-8016-B3D3-9DFA-A2E2B486A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MaxCosine</a:t>
            </a:r>
            <a:r>
              <a:rPr lang="en-US" dirty="0"/>
              <a:t> and </a:t>
            </a:r>
            <a:r>
              <a:rPr lang="en-US" dirty="0" err="1"/>
              <a:t>MaxNorm</a:t>
            </a:r>
            <a:r>
              <a:rPr lang="en-US" dirty="0"/>
              <a:t> achieve better with center loss and focal loss, differently.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17D531-5925-148A-A6DF-F477575AC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25B2BA-592B-1862-4641-78D543B3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B562C5-3C73-EDF8-558B-D8CC4B906F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055F11-1A9C-B1F5-0EA8-C03E1F7F71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315"/>
          <a:stretch/>
        </p:blipFill>
        <p:spPr>
          <a:xfrm>
            <a:off x="3243287" y="1857298"/>
            <a:ext cx="5705426" cy="282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58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B1E355-0003-AFBB-AC63-ECCE5066F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MaxCosine</a:t>
            </a:r>
            <a:r>
              <a:rPr lang="en-US" dirty="0"/>
              <a:t> from focal loss and </a:t>
            </a:r>
            <a:r>
              <a:rPr lang="en-US" dirty="0" err="1"/>
              <a:t>MaxNorm</a:t>
            </a:r>
            <a:r>
              <a:rPr lang="en-US" dirty="0"/>
              <a:t> from central loss.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CAA167-AD0C-50F4-FB16-D2C62E2E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CC449-C439-79C5-C2F6-04A9EDE66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Ultimate idea: decoupling </a:t>
            </a:r>
            <a:r>
              <a:rPr lang="en-US" dirty="0" err="1"/>
              <a:t>MaxLogit</a:t>
            </a:r>
            <a:r>
              <a:rPr lang="en-US" dirty="0"/>
              <a:t> + (DML+)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70908C-710A-14CB-2D7A-DFDB320EF5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5A3DAD-6E5C-1FAD-E4E3-475FC0579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2554189"/>
            <a:ext cx="8096250" cy="42387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435136-6EDA-7984-C3C7-9FD5DB5EC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432" y="1708230"/>
            <a:ext cx="6561137" cy="5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89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09A26E-A511-E507-902B-E0125ED9F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/>
              <a:t>ax</a:t>
            </a:r>
            <a:r>
              <a:rPr lang="en-US" dirty="0" err="1">
                <a:solidFill>
                  <a:srgbClr val="FF0000"/>
                </a:solidFill>
              </a:rPr>
              <a:t>C</a:t>
            </a:r>
            <a:r>
              <a:rPr lang="en-US" dirty="0" err="1"/>
              <a:t>osine</a:t>
            </a:r>
            <a:r>
              <a:rPr lang="en-US" dirty="0" err="1">
                <a:solidFill>
                  <a:srgbClr val="FF0000"/>
                </a:solidFill>
              </a:rPr>
              <a:t>F</a:t>
            </a:r>
            <a:r>
              <a:rPr lang="en-US" dirty="0" err="1"/>
              <a:t>ocal</a:t>
            </a:r>
            <a:r>
              <a:rPr lang="en-US" dirty="0"/>
              <a:t>, </a:t>
            </a:r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/>
              <a:t>ax</a:t>
            </a:r>
            <a:r>
              <a:rPr lang="en-US" dirty="0" err="1">
                <a:solidFill>
                  <a:srgbClr val="FF0000"/>
                </a:solidFill>
              </a:rPr>
              <a:t>N</a:t>
            </a:r>
            <a:r>
              <a:rPr lang="en-US" dirty="0" err="1"/>
              <a:t>orm</a:t>
            </a:r>
            <a:r>
              <a:rPr lang="en-US" dirty="0" err="1">
                <a:solidFill>
                  <a:srgbClr val="FF0000"/>
                </a:solidFill>
              </a:rPr>
              <a:t>C</a:t>
            </a:r>
            <a:r>
              <a:rPr lang="en-US" dirty="0" err="1"/>
              <a:t>enter</a:t>
            </a:r>
            <a:r>
              <a:rPr lang="en-US" dirty="0"/>
              <a:t>. Why is not the best DML+, such as Textures? They are declared complementary. The natural difference between known and unknown?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F44A5C-5E26-1FDC-C0F3-C44C4CAE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01C4AAA-D0FC-34A6-122D-4EA5151F8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Holistic performance, training in CIFAR-100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FF7BC7-4F4F-F88A-9FE2-88D1C177658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453954-CED7-6531-DBE8-AB3CD3499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7103"/>
            <a:ext cx="12192000" cy="486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90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4AC50F-CA00-984D-5D9C-A6D092A3B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OOD and ID may suffer from similar feature norm in textures.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DE19E0-524F-A5D3-7E2E-77777E7E4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29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1C7196-62EC-94C4-24B4-8E504809C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Training with ImageNet-1k.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D727E68-BD2B-4135-46BF-A4772C7058D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7085E-BC4B-E0E0-B077-A2B946407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8288"/>
            <a:ext cx="12192000" cy="529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8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11759-E6E4-6321-4F36-8A6D6C5C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</a:t>
            </a:r>
            <a:r>
              <a:rPr lang="en-US" dirty="0">
                <a:solidFill>
                  <a:srgbClr val="FF0000"/>
                </a:solidFill>
              </a:rPr>
              <a:t>empirical risk minimization </a:t>
            </a:r>
            <a:r>
              <a:rPr lang="en-US" dirty="0"/>
              <a:t>(ERM)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E13689-3369-DAB0-6C30-D4685BE9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172D5-B908-987C-0B87-FCAAE6513A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286232"/>
          </a:xfrm>
        </p:spPr>
        <p:txBody>
          <a:bodyPr/>
          <a:lstStyle/>
          <a:p>
            <a:r>
              <a:rPr lang="en-US" sz="1400" dirty="0" err="1"/>
              <a:t>Vapnik</a:t>
            </a:r>
            <a:r>
              <a:rPr lang="en-US" sz="1400" dirty="0"/>
              <a:t>, Vladimir. "Principles of risk minimization for learning theory." NIPS 1991.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BD511C-3F7C-DBB6-FBAF-641A9EDEE25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232417"/>
            <a:ext cx="10947108" cy="424732"/>
          </a:xfrm>
        </p:spPr>
        <p:txBody>
          <a:bodyPr/>
          <a:lstStyle/>
          <a:p>
            <a:r>
              <a:rPr lang="en-US" dirty="0"/>
              <a:t>How to train a network? What kind of </a:t>
            </a:r>
            <a:r>
              <a:rPr lang="en-US" dirty="0">
                <a:solidFill>
                  <a:srgbClr val="FF0000"/>
                </a:solidFill>
              </a:rPr>
              <a:t>loss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data</a:t>
            </a:r>
            <a:r>
              <a:rPr lang="en-US" dirty="0"/>
              <a:t> do we want and can use.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5C1E98-9750-4BDB-FE13-D0C8CF889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5" y="3267907"/>
            <a:ext cx="6191250" cy="1219200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DBFF0A3B-52E9-4A5E-E8E7-54AB7B328000}"/>
              </a:ext>
            </a:extLst>
          </p:cNvPr>
          <p:cNvSpPr txBox="1">
            <a:spLocks/>
          </p:cNvSpPr>
          <p:nvPr/>
        </p:nvSpPr>
        <p:spPr>
          <a:xfrm>
            <a:off x="618565" y="1883101"/>
            <a:ext cx="10947108" cy="134601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Ultimate objective: good performance in test. </a:t>
            </a:r>
          </a:p>
          <a:p>
            <a:r>
              <a:rPr lang="en-US" dirty="0"/>
              <a:t>However, the </a:t>
            </a:r>
            <a:r>
              <a:rPr lang="en-US" u="sng" dirty="0"/>
              <a:t>test data are not available</a:t>
            </a:r>
            <a:r>
              <a:rPr lang="en-US" dirty="0"/>
              <a:t>. </a:t>
            </a:r>
          </a:p>
          <a:p>
            <a:r>
              <a:rPr lang="en-US" u="sng" dirty="0"/>
              <a:t>Empirical data </a:t>
            </a:r>
            <a:r>
              <a:rPr lang="en-US" dirty="0"/>
              <a:t>can be used.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46AAD918-1F1C-9C3D-B85B-878BC3183276}"/>
              </a:ext>
            </a:extLst>
          </p:cNvPr>
          <p:cNvSpPr txBox="1">
            <a:spLocks/>
          </p:cNvSpPr>
          <p:nvPr/>
        </p:nvSpPr>
        <p:spPr>
          <a:xfrm>
            <a:off x="618565" y="4708547"/>
            <a:ext cx="10947108" cy="48013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6"/>
                </a:solidFill>
              </a:rPr>
              <a:t>Empirical data are not always be identical to the one of future.</a:t>
            </a:r>
          </a:p>
        </p:txBody>
      </p:sp>
    </p:spTree>
    <p:extLst>
      <p:ext uri="{BB962C8B-B14F-4D97-AF65-F5344CB8AC3E}">
        <p14:creationId xmlns:p14="http://schemas.microsoft.com/office/powerpoint/2010/main" val="24516627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EF88C8-5F11-C502-DD35-E921A11A0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architectures is also a factor.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E926A4-1B96-8FF9-AE33-0D260B81A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30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EC126B-0793-8992-C1D6-DB347958A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 study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CEC660-E178-10FE-18AA-6A62A53C3D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C7EE25-35AD-5506-F628-67922A456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169" y="1479196"/>
            <a:ext cx="5871662" cy="461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63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F8F316-AD9F-7259-AC1B-E2A79EA84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279897-A4FB-4955-2CEF-AF9180212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31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1CA851-B5AB-1AA6-EC4C-7D7A63DE8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 study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9AFCD5-79A3-41D3-5778-16F797E310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D9F1C9-DEB9-25D0-F812-0751AC6E5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113" y="1253849"/>
            <a:ext cx="7089775" cy="4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7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CC1E60-2179-DE81-0658-78160ECB8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the feature norm of OOD is increasing? The trained model extracts the features from OOD. (Familiarity hypothesis)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270B95-76E3-54B1-E264-71A7752BA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32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E364D24-DAAF-817A-C600-66BBA8BC2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Visualization of the feature norm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FAC8A9-79B6-41E3-0BE2-23294F5A22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313932"/>
          </a:xfrm>
        </p:spPr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</a:rPr>
              <a:t>"The familiarity hypothesis: Explaining the behavior of deep open set methods." </a:t>
            </a:r>
            <a:r>
              <a:rPr lang="en-US" b="0" i="1" dirty="0">
                <a:solidFill>
                  <a:srgbClr val="222222"/>
                </a:solidFill>
                <a:effectLst/>
              </a:rPr>
              <a:t>Pattern Recognition</a:t>
            </a:r>
            <a:r>
              <a:rPr lang="en-US" b="0" i="0" dirty="0">
                <a:solidFill>
                  <a:srgbClr val="222222"/>
                </a:solidFill>
                <a:effectLst/>
              </a:rPr>
              <a:t> 132 (2022): 108931.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7576E5-B143-9038-CF2D-BCAC48016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913976"/>
            <a:ext cx="8255000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73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9FFE51-D065-42FA-DED0-92B9E1911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Closed-set and open-set performance are strongly correlated?</a:t>
            </a:r>
          </a:p>
          <a:p>
            <a:r>
              <a:rPr lang="en-US" dirty="0"/>
              <a:t>MCF and MNC model take similar training costs as the baseline and achieve similar ID accuracy. But the OOD detection performance is much higher than the </a:t>
            </a:r>
            <a:r>
              <a:rPr lang="en-US"/>
              <a:t>baseline.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5E8F2B-3838-9B31-7E28-CA3C0FF4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33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8319AD-8A09-DFD4-4668-491CD15A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E7F8CC-C3AF-BDFB-FEF4-86BD4D3B25B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804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EDA1B9-9DF5-11C0-9BEB-796B108BE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feature norm and cosine similarity is not new, but it is connected with the empirical observation (below).</a:t>
            </a:r>
          </a:p>
          <a:p>
            <a:r>
              <a:rPr lang="en-US" u="sng" dirty="0"/>
              <a:t>Start from an observation</a:t>
            </a:r>
            <a:r>
              <a:rPr lang="en-US" dirty="0"/>
              <a:t>: </a:t>
            </a:r>
            <a:r>
              <a:rPr lang="en-US" dirty="0" err="1"/>
              <a:t>MaxLogit</a:t>
            </a:r>
            <a:r>
              <a:rPr lang="en-US" dirty="0"/>
              <a:t> is superior to </a:t>
            </a:r>
            <a:r>
              <a:rPr lang="en-US" dirty="0" err="1"/>
              <a:t>MaxSoftmaxProbability</a:t>
            </a:r>
            <a:r>
              <a:rPr lang="en-US" dirty="0"/>
              <a:t>.</a:t>
            </a:r>
          </a:p>
          <a:p>
            <a:r>
              <a:rPr lang="en-US" dirty="0"/>
              <a:t>Analyze the difference and found the factors.</a:t>
            </a:r>
          </a:p>
          <a:p>
            <a:r>
              <a:rPr lang="en-US" dirty="0"/>
              <a:t>Further, using regularizations to facilitate the OSR.</a:t>
            </a:r>
          </a:p>
          <a:p>
            <a:r>
              <a:rPr lang="en-US" dirty="0"/>
              <a:t>Use ensemble to contribute more.</a:t>
            </a:r>
          </a:p>
          <a:p>
            <a:endParaRPr lang="en-US" dirty="0"/>
          </a:p>
          <a:p>
            <a:r>
              <a:rPr lang="en-US" dirty="0"/>
              <a:t>The comparison is a little less.</a:t>
            </a:r>
          </a:p>
          <a:p>
            <a:r>
              <a:rPr lang="en-US" dirty="0"/>
              <a:t>The performance is not that kind of good.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6F439C-4E84-057A-1BB0-8753B4146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34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904448-5EE2-5D4E-9F7A-EE89EA028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AB3997-439C-F8CF-DE24-D2190FFC8D0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8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11759-E6E4-6321-4F36-8A6D6C5C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E13689-3369-DAB0-6C30-D4685BE9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172D5-B908-987C-0B87-FCAAE6513AA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BD511C-3F7C-DBB6-FBAF-641A9EDEE25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299924"/>
            <a:ext cx="10947108" cy="1456809"/>
          </a:xfrm>
        </p:spPr>
        <p:txBody>
          <a:bodyPr/>
          <a:lstStyle/>
          <a:p>
            <a:r>
              <a:rPr lang="en-US" dirty="0"/>
              <a:t>If the </a:t>
            </a:r>
            <a:r>
              <a:rPr lang="en-US" u="sng" dirty="0"/>
              <a:t>training and testing objectives </a:t>
            </a:r>
            <a:r>
              <a:rPr lang="en-US" dirty="0"/>
              <a:t>are different, </a:t>
            </a:r>
          </a:p>
          <a:p>
            <a:r>
              <a:rPr lang="en-US" dirty="0"/>
              <a:t>or if the </a:t>
            </a:r>
            <a:r>
              <a:rPr lang="en-US" u="sng" dirty="0"/>
              <a:t>pretraining and downstream tasks</a:t>
            </a:r>
            <a:r>
              <a:rPr lang="en-US" dirty="0"/>
              <a:t> are different, …, 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what should be careful?</a:t>
            </a:r>
          </a:p>
        </p:txBody>
      </p:sp>
    </p:spTree>
    <p:extLst>
      <p:ext uri="{BB962C8B-B14F-4D97-AF65-F5344CB8AC3E}">
        <p14:creationId xmlns:p14="http://schemas.microsoft.com/office/powerpoint/2010/main" val="1283134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93B98-CD41-75D3-1C39-CF5D9674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603DDC-5A73-41A7-5F9B-3D4674B7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B801B-D55D-24BC-48DD-7B786B40D1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286232"/>
          </a:xfrm>
        </p:spPr>
        <p:txBody>
          <a:bodyPr/>
          <a:lstStyle/>
          <a:p>
            <a:r>
              <a:rPr lang="en-US" sz="1400" b="0" i="0" dirty="0">
                <a:solidFill>
                  <a:srgbClr val="222222"/>
                </a:solidFill>
                <a:effectLst/>
              </a:rPr>
              <a:t>Koh, Pang Wei, et al. "Wilds: A benchmark of in-the-wild distribution shifts." </a:t>
            </a:r>
            <a:r>
              <a:rPr lang="en-US" sz="1400" b="0" i="1" dirty="0">
                <a:solidFill>
                  <a:srgbClr val="222222"/>
                </a:solidFill>
                <a:effectLst/>
              </a:rPr>
              <a:t>International Conference on Machine Learning</a:t>
            </a:r>
            <a:r>
              <a:rPr lang="en-US" sz="1400" b="0" i="0" dirty="0">
                <a:solidFill>
                  <a:srgbClr val="222222"/>
                </a:solidFill>
                <a:effectLst/>
              </a:rPr>
              <a:t>. PMLR, 2021.</a:t>
            </a:r>
            <a:endParaRPr lang="en-US" sz="1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20B90C-1A9C-8BE0-70E1-F3161C6BFA1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One example: domain shift and domain generalization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AF7413-343A-2CDA-3267-F4472606B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503" y="1592484"/>
            <a:ext cx="9238994" cy="483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53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B657-D10B-2766-2EF3-993F3AE24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E0FCB3-4A29-3038-7C91-AA827E19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7C5A9-D9B7-AA1F-5422-58D39D57E9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544068"/>
            <a:ext cx="11447463" cy="286232"/>
          </a:xfrm>
        </p:spPr>
        <p:txBody>
          <a:bodyPr/>
          <a:lstStyle/>
          <a:p>
            <a:r>
              <a:rPr lang="en-US" sz="1400" dirty="0"/>
              <a:t>Jiang, Qian, et al. "Understanding and constructing latent modality structures in multi-modal representation learning." 2023 CVPR.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FE3401-788C-BF30-BDB7-8CB4148D9E8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Another example, self-supervised learning, pretraining, ….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C26FB3-F6D9-AEB6-BE6D-E4B7B6F6E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47" y="1599194"/>
            <a:ext cx="8361507" cy="451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1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F1097-4669-6062-A711-71A6534A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 towards the challenge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1F0797-67E5-4781-B405-75CF11CE6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74545-E672-11C4-5E9F-802C240863A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0C0BC5-6509-39DC-D764-36BDDD24E0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048310"/>
            <a:ext cx="10947108" cy="75713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Analyzing and understanding</a:t>
            </a:r>
            <a:r>
              <a:rPr lang="en-US" dirty="0"/>
              <a:t> the </a:t>
            </a:r>
            <a:r>
              <a:rPr lang="en-US" u="sng" dirty="0"/>
              <a:t>extracted features or representations </a:t>
            </a:r>
            <a:r>
              <a:rPr lang="en-US" dirty="0"/>
              <a:t>are essential towards decent performance for applications.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62B7FC4B-C2E5-4A0B-36B1-343BC2C8CDC4}"/>
              </a:ext>
            </a:extLst>
          </p:cNvPr>
          <p:cNvSpPr txBox="1">
            <a:spLocks/>
          </p:cNvSpPr>
          <p:nvPr/>
        </p:nvSpPr>
        <p:spPr>
          <a:xfrm>
            <a:off x="618565" y="2712485"/>
            <a:ext cx="10947108" cy="59093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Today, probe the challenge under the </a:t>
            </a:r>
            <a:r>
              <a:rPr lang="en-US" sz="3600" dirty="0">
                <a:solidFill>
                  <a:srgbClr val="FF0000"/>
                </a:solidFill>
              </a:rPr>
              <a:t>OSR</a:t>
            </a:r>
            <a:r>
              <a:rPr lang="en-US" dirty="0"/>
              <a:t> concept.</a:t>
            </a:r>
          </a:p>
        </p:txBody>
      </p:sp>
    </p:spTree>
    <p:extLst>
      <p:ext uri="{BB962C8B-B14F-4D97-AF65-F5344CB8AC3E}">
        <p14:creationId xmlns:p14="http://schemas.microsoft.com/office/powerpoint/2010/main" val="3669137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0826F5-CA07-476A-B8B3-8B0392C3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FC8E57-9206-B502-6D78-653CC14B2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164919-829B-5E55-ECFC-2B2C534A30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A2EF69B-CB7C-4596-C659-C533209C510A}"/>
              </a:ext>
            </a:extLst>
          </p:cNvPr>
          <p:cNvGrpSpPr/>
          <p:nvPr/>
        </p:nvGrpSpPr>
        <p:grpSpPr>
          <a:xfrm>
            <a:off x="1662822" y="1110940"/>
            <a:ext cx="8866356" cy="2218041"/>
            <a:chOff x="560557" y="1110940"/>
            <a:chExt cx="8866356" cy="221804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9D60A98-C818-1581-0621-D18670D4B929}"/>
                </a:ext>
              </a:extLst>
            </p:cNvPr>
            <p:cNvGrpSpPr/>
            <p:nvPr/>
          </p:nvGrpSpPr>
          <p:grpSpPr>
            <a:xfrm>
              <a:off x="752629" y="1110940"/>
              <a:ext cx="8674284" cy="2218041"/>
              <a:chOff x="986309" y="1297375"/>
              <a:chExt cx="8674284" cy="2218041"/>
            </a:xfrm>
          </p:grpSpPr>
          <p:pic>
            <p:nvPicPr>
              <p:cNvPr id="6" name="Picture 2" descr="Softmax Activation Function Explained | by Dario Radečić | Towards Data  Science">
                <a:extLst>
                  <a:ext uri="{FF2B5EF4-FFF2-40B4-BE49-F238E27FC236}">
                    <a16:creationId xmlns:a16="http://schemas.microsoft.com/office/drawing/2014/main" id="{6C75E26C-A6F0-1BCD-2545-4A4CF78FDB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46730" y="1297375"/>
                <a:ext cx="4313863" cy="22180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Flowchart: Manual Operation 6">
                <a:extLst>
                  <a:ext uri="{FF2B5EF4-FFF2-40B4-BE49-F238E27FC236}">
                    <a16:creationId xmlns:a16="http://schemas.microsoft.com/office/drawing/2014/main" id="{38AE6AD6-CE21-0F07-97E4-430F3E2DE0BC}"/>
                  </a:ext>
                </a:extLst>
              </p:cNvPr>
              <p:cNvSpPr/>
              <p:nvPr/>
            </p:nvSpPr>
            <p:spPr>
              <a:xfrm rot="16200000">
                <a:off x="1941116" y="2173004"/>
                <a:ext cx="693471" cy="797799"/>
              </a:xfrm>
              <a:prstGeom prst="flowChartManualOperation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Cube 7">
                <a:extLst>
                  <a:ext uri="{FF2B5EF4-FFF2-40B4-BE49-F238E27FC236}">
                    <a16:creationId xmlns:a16="http://schemas.microsoft.com/office/drawing/2014/main" id="{6AFDC2F2-9A1D-5739-6860-CB8ABF382D59}"/>
                  </a:ext>
                </a:extLst>
              </p:cNvPr>
              <p:cNvSpPr/>
              <p:nvPr/>
            </p:nvSpPr>
            <p:spPr>
              <a:xfrm>
                <a:off x="3663735" y="2022838"/>
                <a:ext cx="325257" cy="1037138"/>
              </a:xfrm>
              <a:prstGeom prst="cub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0D1DE7BC-B1D2-6C3F-6813-7608BAB747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58198" y="2571904"/>
                <a:ext cx="87228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D486C98-E070-B7E1-2650-47F3DFD864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21651" y="2603791"/>
                <a:ext cx="87228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2EFEC5AB-1F9F-0D39-5A6D-994F7E862134}"/>
                      </a:ext>
                    </a:extLst>
                  </p:cNvPr>
                  <p:cNvSpPr txBox="1"/>
                  <p:nvPr/>
                </p:nvSpPr>
                <p:spPr>
                  <a:xfrm>
                    <a:off x="986309" y="2375802"/>
                    <a:ext cx="377604" cy="369332"/>
                  </a:xfrm>
                  <a:prstGeom prst="rect">
                    <a:avLst/>
                  </a:prstGeom>
                  <a:noFill/>
                </p:spPr>
                <p:txBody>
                  <a:bodyPr wrap="none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a14:m>
                    <a:r>
                      <a:rPr lang="en-US" dirty="0"/>
                      <a:t> </a:t>
                    </a:r>
                  </a:p>
                </p:txBody>
              </p:sp>
            </mc:Choice>
            <mc:Fallback xmlns=""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2EFEC5AB-1F9F-0D39-5A6D-994F7E8621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86309" y="2375802"/>
                    <a:ext cx="377604" cy="3693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342FF22A-CEE0-FAE8-883E-50F11031C5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3913" y="2571904"/>
                <a:ext cx="42424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8D17AA-3096-4DA0-D8B6-408B5B61A0AC}"/>
                </a:ext>
              </a:extLst>
            </p:cNvPr>
            <p:cNvSpPr txBox="1"/>
            <p:nvPr/>
          </p:nvSpPr>
          <p:spPr>
            <a:xfrm>
              <a:off x="3154101" y="1317304"/>
              <a:ext cx="877163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Feature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75290DF-E4BC-67CA-D535-FB5B1CF905AB}"/>
                </a:ext>
              </a:extLst>
            </p:cNvPr>
            <p:cNvSpPr txBox="1"/>
            <p:nvPr/>
          </p:nvSpPr>
          <p:spPr>
            <a:xfrm>
              <a:off x="1572770" y="1186674"/>
              <a:ext cx="1005403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Feature</a:t>
              </a:r>
            </a:p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extractor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43436E-7C52-642A-A164-5B2A9707C4E4}"/>
                </a:ext>
              </a:extLst>
            </p:cNvPr>
            <p:cNvSpPr txBox="1"/>
            <p:nvPr/>
          </p:nvSpPr>
          <p:spPr>
            <a:xfrm>
              <a:off x="560557" y="1296439"/>
              <a:ext cx="761747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Image</a:t>
              </a:r>
            </a:p>
          </p:txBody>
        </p:sp>
      </p:grp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A83F91E3-002B-B8F3-274E-4F72D2893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0" y="3741144"/>
            <a:ext cx="11649797" cy="2072204"/>
          </a:xfrm>
        </p:spPr>
        <p:txBody>
          <a:bodyPr>
            <a:normAutofit/>
          </a:bodyPr>
          <a:lstStyle/>
          <a:p>
            <a:r>
              <a:rPr lang="en-US" dirty="0"/>
              <a:t>Strategies to detect unknown:</a:t>
            </a:r>
          </a:p>
          <a:p>
            <a:pPr lvl="1"/>
            <a:r>
              <a:rPr lang="en-US" sz="2400" dirty="0"/>
              <a:t>Probability space, such as </a:t>
            </a:r>
            <a:r>
              <a:rPr lang="en-US" sz="2400" dirty="0">
                <a:solidFill>
                  <a:srgbClr val="FF0000"/>
                </a:solidFill>
              </a:rPr>
              <a:t>maximal probability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Logit space, such as </a:t>
            </a:r>
            <a:r>
              <a:rPr lang="en-US" sz="2400" dirty="0">
                <a:solidFill>
                  <a:srgbClr val="FF0000"/>
                </a:solidFill>
              </a:rPr>
              <a:t>maximal logit</a:t>
            </a:r>
            <a:r>
              <a:rPr lang="en-US" sz="2400" dirty="0"/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B9793C-AD84-1278-6EE3-09B56F69CF8D}"/>
              </a:ext>
            </a:extLst>
          </p:cNvPr>
          <p:cNvSpPr txBox="1"/>
          <p:nvPr/>
        </p:nvSpPr>
        <p:spPr>
          <a:xfrm>
            <a:off x="6052685" y="965199"/>
            <a:ext cx="877163" cy="590711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Logit</a:t>
            </a:r>
          </a:p>
        </p:txBody>
      </p:sp>
    </p:spTree>
    <p:extLst>
      <p:ext uri="{BB962C8B-B14F-4D97-AF65-F5344CB8AC3E}">
        <p14:creationId xmlns:p14="http://schemas.microsoft.com/office/powerpoint/2010/main" val="3545548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B1A0-4566-8970-0BDA-574A215B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415216-E75C-B0D3-AD0F-D21BC1B9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0F0B7-E762-4A03-B0AC-E04CD21DF503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3BA99-9527-0598-8BDB-362E48DAED9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2022 ICLR Open-Set Recognition A Good Closed-Set Classifier is All You Need.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07CAEB-570A-AA69-F2CC-88C2DAD874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8565" y="1048310"/>
            <a:ext cx="10947108" cy="424732"/>
          </a:xfrm>
        </p:spPr>
        <p:txBody>
          <a:bodyPr/>
          <a:lstStyle/>
          <a:p>
            <a:r>
              <a:rPr lang="en-US" dirty="0"/>
              <a:t>An empirical observation: </a:t>
            </a:r>
            <a:r>
              <a:rPr lang="en-US" u="sng" dirty="0"/>
              <a:t>maximal logit is superior to maximal probability </a:t>
            </a:r>
            <a:r>
              <a:rPr lang="en-US" dirty="0"/>
              <a:t>in AUROC.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B8F6CC-049F-CE83-5512-C01713241B96}"/>
              </a:ext>
            </a:extLst>
          </p:cNvPr>
          <p:cNvGrpSpPr/>
          <p:nvPr/>
        </p:nvGrpSpPr>
        <p:grpSpPr>
          <a:xfrm>
            <a:off x="-1941" y="1815032"/>
            <a:ext cx="12192000" cy="1174431"/>
            <a:chOff x="-1941" y="2832099"/>
            <a:chExt cx="12192000" cy="117443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C65511-23E1-F603-6360-7A063F3D3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6860" b="53790"/>
            <a:stretch/>
          </p:blipFill>
          <p:spPr>
            <a:xfrm>
              <a:off x="-1941" y="2832099"/>
              <a:ext cx="12192000" cy="42473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96E484D-860B-716C-764E-1344DAB9F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496"/>
            <a:stretch/>
          </p:blipFill>
          <p:spPr>
            <a:xfrm>
              <a:off x="-1941" y="3256832"/>
              <a:ext cx="12192000" cy="749698"/>
            </a:xfrm>
            <a:prstGeom prst="rect">
              <a:avLst/>
            </a:prstGeom>
          </p:spPr>
        </p:pic>
      </p:grp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44BA298F-E5A0-DD7D-96DE-E391D3E17CCA}"/>
              </a:ext>
            </a:extLst>
          </p:cNvPr>
          <p:cNvSpPr txBox="1">
            <a:spLocks/>
          </p:cNvSpPr>
          <p:nvPr/>
        </p:nvSpPr>
        <p:spPr>
          <a:xfrm>
            <a:off x="622446" y="3234352"/>
            <a:ext cx="10947108" cy="53553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FF0000"/>
                </a:solidFill>
              </a:rPr>
              <a:t>Is there any reason behind the observation?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BC51E3-1773-5EC3-80D4-E524CC7559F2}"/>
              </a:ext>
            </a:extLst>
          </p:cNvPr>
          <p:cNvGrpSpPr/>
          <p:nvPr/>
        </p:nvGrpSpPr>
        <p:grpSpPr>
          <a:xfrm>
            <a:off x="3779385" y="3789084"/>
            <a:ext cx="4473547" cy="2297729"/>
            <a:chOff x="3779385" y="3789084"/>
            <a:chExt cx="4473547" cy="2297729"/>
          </a:xfrm>
        </p:grpSpPr>
        <p:pic>
          <p:nvPicPr>
            <p:cNvPr id="11" name="Picture 2" descr="Softmax Activation Function Explained | by Dario Radečić | Towards Data  Science">
              <a:extLst>
                <a:ext uri="{FF2B5EF4-FFF2-40B4-BE49-F238E27FC236}">
                  <a16:creationId xmlns:a16="http://schemas.microsoft.com/office/drawing/2014/main" id="{F805B7F9-92CC-31C4-5116-EA85DC91A8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9069" y="3868772"/>
              <a:ext cx="4313863" cy="22180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B5CA06-E94F-7AEF-76C8-529CB3BD619B}"/>
                </a:ext>
              </a:extLst>
            </p:cNvPr>
            <p:cNvSpPr txBox="1"/>
            <p:nvPr/>
          </p:nvSpPr>
          <p:spPr>
            <a:xfrm>
              <a:off x="3779385" y="3789084"/>
              <a:ext cx="877163" cy="5907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anchor="ctr">
              <a:no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2775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11566</TotalTime>
  <Words>1329</Words>
  <Application>Microsoft Office PowerPoint</Application>
  <PresentationFormat>Widescreen</PresentationFormat>
  <Paragraphs>172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等线</vt:lpstr>
      <vt:lpstr>Arial</vt:lpstr>
      <vt:lpstr>Cambria Math</vt:lpstr>
      <vt:lpstr>Times New Roman</vt:lpstr>
      <vt:lpstr>Office Theme</vt:lpstr>
      <vt:lpstr>PowerPoint Presentation</vt:lpstr>
      <vt:lpstr>Motivation to share this paper</vt:lpstr>
      <vt:lpstr>Background: empirical risk minimization (ERM)</vt:lpstr>
      <vt:lpstr>Motivation</vt:lpstr>
      <vt:lpstr>PowerPoint Presentation</vt:lpstr>
      <vt:lpstr>PowerPoint Presentation</vt:lpstr>
      <vt:lpstr>Inspiration towards the challenge</vt:lpstr>
      <vt:lpstr>Background</vt:lpstr>
      <vt:lpstr>PowerPoint Presentation</vt:lpstr>
      <vt:lpstr>Notations</vt:lpstr>
      <vt:lpstr>Official formularization of OSR</vt:lpstr>
      <vt:lpstr>Analysis for MaxLogit and MaxSoftmaxProb (MSP)</vt:lpstr>
      <vt:lpstr>Decouple MaxLogit</vt:lpstr>
      <vt:lpstr>Empirical observation</vt:lpstr>
      <vt:lpstr>Break</vt:lpstr>
      <vt:lpstr>PowerPoint Presentation</vt:lpstr>
      <vt:lpstr>PowerPoint Presentation</vt:lpstr>
      <vt:lpstr>A background, feature collapse</vt:lpstr>
      <vt:lpstr>PowerPoint Presentation</vt:lpstr>
      <vt:lpstr>Label smoothing degrades face recognition with cosine similarity</vt:lpstr>
      <vt:lpstr>Neural collapse</vt:lpstr>
      <vt:lpstr>Metrics to check the feature collapse</vt:lpstr>
      <vt:lpstr>PowerPoint Presentation</vt:lpstr>
      <vt:lpstr>Lower WFC leads to better MaxNorm</vt:lpstr>
      <vt:lpstr>Using more loss functions</vt:lpstr>
      <vt:lpstr>PowerPoint Presentation</vt:lpstr>
      <vt:lpstr>Ultimate idea: decoupling MaxLogit + (DML+)</vt:lpstr>
      <vt:lpstr>Holistic performance, training in CIFAR-100</vt:lpstr>
      <vt:lpstr>Training with ImageNet-1k.</vt:lpstr>
      <vt:lpstr>Ablation study</vt:lpstr>
      <vt:lpstr>Ablation study</vt:lpstr>
      <vt:lpstr>Visualization of the feature norm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XuMingle</dc:creator>
  <cp:lastModifiedBy>XuMingle</cp:lastModifiedBy>
  <cp:revision>47</cp:revision>
  <cp:lastPrinted>2022-11-17T03:56:26Z</cp:lastPrinted>
  <dcterms:created xsi:type="dcterms:W3CDTF">2022-11-13T06:15:27Z</dcterms:created>
  <dcterms:modified xsi:type="dcterms:W3CDTF">2023-09-08T00:00:41Z</dcterms:modified>
</cp:coreProperties>
</file>

<file path=docProps/thumbnail.jpeg>
</file>